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C3F7A-FF9B-43B4-BBE1-A44FF993B1CB}"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EG"/>
        </a:p>
      </dgm:t>
    </dgm:pt>
    <dgm:pt modelId="{B29A62A0-CC73-4F22-97F1-5440A59D163E}">
      <dgm:prSet phldrT="[Text]" custT="1"/>
      <dgm:spPr/>
      <dgm:t>
        <a:bodyPr/>
        <a:lstStyle/>
        <a:p>
          <a:pPr rtl="1"/>
          <a:r>
            <a:rPr lang="ar-SA" sz="3600" b="1" dirty="0" smtClean="0"/>
            <a:t>استراتيجية </a:t>
          </a:r>
          <a:r>
            <a:rPr lang="en-US" sz="3600" b="1" dirty="0" err="1" smtClean="0"/>
            <a:t>kwl</a:t>
          </a:r>
          <a:endParaRPr lang="ar-EG" sz="3600" b="1" dirty="0"/>
        </a:p>
      </dgm:t>
    </dgm:pt>
    <dgm:pt modelId="{32AE82DD-AA51-41EA-B4E9-1CD2136D2A68}" type="parTrans" cxnId="{F43C1C40-0DD6-47FA-A699-D23C9F13C716}">
      <dgm:prSet/>
      <dgm:spPr/>
      <dgm:t>
        <a:bodyPr/>
        <a:lstStyle/>
        <a:p>
          <a:pPr rtl="1"/>
          <a:endParaRPr lang="ar-EG" sz="2000" b="1"/>
        </a:p>
      </dgm:t>
    </dgm:pt>
    <dgm:pt modelId="{257D7E90-98F5-4C68-9E0A-227A59AD2AA6}" type="sibTrans" cxnId="{F43C1C40-0DD6-47FA-A699-D23C9F13C716}">
      <dgm:prSet/>
      <dgm:spPr/>
      <dgm:t>
        <a:bodyPr/>
        <a:lstStyle/>
        <a:p>
          <a:pPr rtl="1"/>
          <a:endParaRPr lang="ar-EG" sz="2000" b="1"/>
        </a:p>
      </dgm:t>
    </dgm:pt>
    <dgm:pt modelId="{6AD100A8-60F4-4BB1-A12D-00FD3C31EC09}">
      <dgm:prSet phldrT="[Text]" custT="1"/>
      <dgm:spPr/>
      <dgm:t>
        <a:bodyPr/>
        <a:lstStyle/>
        <a:p>
          <a:pPr rtl="1"/>
          <a:r>
            <a:rPr lang="ar-SA" sz="3200" b="1" dirty="0" smtClean="0"/>
            <a:t>مفهوم استراتيجية </a:t>
          </a:r>
          <a:r>
            <a:rPr lang="en-US" sz="3200" b="1" dirty="0" err="1" smtClean="0"/>
            <a:t>kwl</a:t>
          </a:r>
          <a:endParaRPr lang="ar-EG" sz="3200" b="1" dirty="0"/>
        </a:p>
      </dgm:t>
    </dgm:pt>
    <dgm:pt modelId="{C7FE3729-C00E-4B61-828E-6C4AAE9A23B3}" type="parTrans" cxnId="{4B5552B0-9422-4B94-AF1A-392E5FC4E5D8}">
      <dgm:prSet/>
      <dgm:spPr/>
      <dgm:t>
        <a:bodyPr/>
        <a:lstStyle/>
        <a:p>
          <a:pPr rtl="1"/>
          <a:endParaRPr lang="ar-EG" sz="2000" b="1"/>
        </a:p>
      </dgm:t>
    </dgm:pt>
    <dgm:pt modelId="{7C982BC3-FBD7-4B82-AAEB-5B02C0809353}" type="sibTrans" cxnId="{4B5552B0-9422-4B94-AF1A-392E5FC4E5D8}">
      <dgm:prSet/>
      <dgm:spPr/>
      <dgm:t>
        <a:bodyPr/>
        <a:lstStyle/>
        <a:p>
          <a:pPr rtl="1"/>
          <a:endParaRPr lang="ar-EG" sz="2000" b="1"/>
        </a:p>
      </dgm:t>
    </dgm:pt>
    <dgm:pt modelId="{180820F3-B77A-45B2-B57A-441CEE9A6E4B}">
      <dgm:prSet phldrT="[Text]" custT="1"/>
      <dgm:spPr/>
      <dgm:t>
        <a:bodyPr/>
        <a:lstStyle/>
        <a:p>
          <a:pPr rtl="1"/>
          <a:r>
            <a:rPr lang="ar-SA" sz="3200" b="1" dirty="0" smtClean="0"/>
            <a:t>إجراءات استراتيجية </a:t>
          </a:r>
          <a:r>
            <a:rPr lang="en-US" sz="3200" b="1" dirty="0" err="1" smtClean="0"/>
            <a:t>kwl</a:t>
          </a:r>
          <a:endParaRPr lang="ar-EG" sz="3200" b="1" dirty="0"/>
        </a:p>
      </dgm:t>
    </dgm:pt>
    <dgm:pt modelId="{D196C033-7F9F-4FAE-9CA6-DA0B98749F7E}" type="parTrans" cxnId="{337D4131-A03C-4AE1-A04F-B9A043D675B9}">
      <dgm:prSet/>
      <dgm:spPr/>
      <dgm:t>
        <a:bodyPr/>
        <a:lstStyle/>
        <a:p>
          <a:pPr rtl="1"/>
          <a:endParaRPr lang="ar-EG" sz="2000" b="1"/>
        </a:p>
      </dgm:t>
    </dgm:pt>
    <dgm:pt modelId="{FD18A635-7BEA-4992-8BA8-1B4DF9457995}" type="sibTrans" cxnId="{337D4131-A03C-4AE1-A04F-B9A043D675B9}">
      <dgm:prSet/>
      <dgm:spPr/>
      <dgm:t>
        <a:bodyPr/>
        <a:lstStyle/>
        <a:p>
          <a:pPr rtl="1"/>
          <a:endParaRPr lang="ar-EG" sz="2000" b="1"/>
        </a:p>
      </dgm:t>
    </dgm:pt>
    <dgm:pt modelId="{945DF672-CD4A-4368-9A06-CC87646C17D8}">
      <dgm:prSet custT="1"/>
      <dgm:spPr/>
      <dgm:t>
        <a:bodyPr/>
        <a:lstStyle/>
        <a:p>
          <a:r>
            <a:rPr lang="ar-SA" sz="2800" b="1" dirty="0" smtClean="0"/>
            <a:t>نموذج تطبيقي لاستراتيجية </a:t>
          </a:r>
          <a:r>
            <a:rPr lang="en-US" sz="2800" b="1" dirty="0" err="1" smtClean="0"/>
            <a:t>kwl</a:t>
          </a:r>
          <a:r>
            <a:rPr lang="en-US" sz="2800" b="1" dirty="0" smtClean="0"/>
            <a:t> </a:t>
          </a:r>
          <a:r>
            <a:rPr lang="ar-SA" sz="2800" b="1" dirty="0" smtClean="0"/>
            <a:t> </a:t>
          </a:r>
          <a:endParaRPr lang="ar-EG" sz="2800" b="1" dirty="0"/>
        </a:p>
      </dgm:t>
    </dgm:pt>
    <dgm:pt modelId="{EC18239D-D021-4404-8349-36EE8265E9BF}" type="parTrans" cxnId="{D1811D60-E742-4238-9F38-B82FFB2ECD10}">
      <dgm:prSet/>
      <dgm:spPr/>
      <dgm:t>
        <a:bodyPr/>
        <a:lstStyle/>
        <a:p>
          <a:endParaRPr lang="en-US"/>
        </a:p>
      </dgm:t>
    </dgm:pt>
    <dgm:pt modelId="{DA4A2207-956B-4089-880A-330E3B4B6072}" type="sibTrans" cxnId="{D1811D60-E742-4238-9F38-B82FFB2ECD10}">
      <dgm:prSet/>
      <dgm:spPr/>
      <dgm:t>
        <a:bodyPr/>
        <a:lstStyle/>
        <a:p>
          <a:endParaRPr lang="en-US"/>
        </a:p>
      </dgm:t>
    </dgm:pt>
    <dgm:pt modelId="{5D18A71C-8053-43EF-99CC-24C343DB9655}" type="pres">
      <dgm:prSet presAssocID="{BD3C3F7A-FF9B-43B4-BBE1-A44FF993B1CB}" presName="Name0" presStyleCnt="0">
        <dgm:presLayoutVars>
          <dgm:chMax val="7"/>
          <dgm:chPref val="7"/>
          <dgm:dir val="rev"/>
        </dgm:presLayoutVars>
      </dgm:prSet>
      <dgm:spPr/>
      <dgm:t>
        <a:bodyPr/>
        <a:lstStyle/>
        <a:p>
          <a:pPr rtl="1"/>
          <a:endParaRPr lang="ar-EG"/>
        </a:p>
      </dgm:t>
    </dgm:pt>
    <dgm:pt modelId="{B5929030-9ACB-4188-A344-34202910DD2D}" type="pres">
      <dgm:prSet presAssocID="{BD3C3F7A-FF9B-43B4-BBE1-A44FF993B1CB}" presName="Name1" presStyleCnt="0"/>
      <dgm:spPr/>
    </dgm:pt>
    <dgm:pt modelId="{665400BE-8967-418D-917D-B9BB4A137C91}" type="pres">
      <dgm:prSet presAssocID="{BD3C3F7A-FF9B-43B4-BBE1-A44FF993B1CB}" presName="cycle" presStyleCnt="0"/>
      <dgm:spPr/>
    </dgm:pt>
    <dgm:pt modelId="{4B2313B0-5B98-4256-B235-B5C1159650FA}" type="pres">
      <dgm:prSet presAssocID="{BD3C3F7A-FF9B-43B4-BBE1-A44FF993B1CB}" presName="srcNode" presStyleLbl="node1" presStyleIdx="0" presStyleCnt="4"/>
      <dgm:spPr/>
    </dgm:pt>
    <dgm:pt modelId="{699BE9FC-E5EF-4631-8C73-EE849F03E2B0}" type="pres">
      <dgm:prSet presAssocID="{BD3C3F7A-FF9B-43B4-BBE1-A44FF993B1CB}" presName="conn" presStyleLbl="parChTrans1D2" presStyleIdx="0" presStyleCnt="1"/>
      <dgm:spPr/>
      <dgm:t>
        <a:bodyPr/>
        <a:lstStyle/>
        <a:p>
          <a:pPr rtl="1"/>
          <a:endParaRPr lang="ar-EG"/>
        </a:p>
      </dgm:t>
    </dgm:pt>
    <dgm:pt modelId="{B33622AE-FCF0-41EB-B385-C8406629C96E}" type="pres">
      <dgm:prSet presAssocID="{BD3C3F7A-FF9B-43B4-BBE1-A44FF993B1CB}" presName="extraNode" presStyleLbl="node1" presStyleIdx="0" presStyleCnt="4"/>
      <dgm:spPr/>
    </dgm:pt>
    <dgm:pt modelId="{D1427B5F-5B6C-49B6-B7E3-5AEE5F7705F4}" type="pres">
      <dgm:prSet presAssocID="{BD3C3F7A-FF9B-43B4-BBE1-A44FF993B1CB}" presName="dstNode" presStyleLbl="node1" presStyleIdx="0" presStyleCnt="4"/>
      <dgm:spPr/>
    </dgm:pt>
    <dgm:pt modelId="{5339D200-E7B4-4FA0-925F-DA37613AB818}" type="pres">
      <dgm:prSet presAssocID="{B29A62A0-CC73-4F22-97F1-5440A59D163E}" presName="text_1" presStyleLbl="node1" presStyleIdx="0" presStyleCnt="4">
        <dgm:presLayoutVars>
          <dgm:bulletEnabled val="1"/>
        </dgm:presLayoutVars>
      </dgm:prSet>
      <dgm:spPr/>
      <dgm:t>
        <a:bodyPr/>
        <a:lstStyle/>
        <a:p>
          <a:pPr rtl="1"/>
          <a:endParaRPr lang="ar-EG"/>
        </a:p>
      </dgm:t>
    </dgm:pt>
    <dgm:pt modelId="{C039230C-F8F0-46E6-8B65-55B27DC40466}" type="pres">
      <dgm:prSet presAssocID="{B29A62A0-CC73-4F22-97F1-5440A59D163E}" presName="accent_1" presStyleCnt="0"/>
      <dgm:spPr/>
    </dgm:pt>
    <dgm:pt modelId="{F5716AB6-E9A5-41EB-B4B0-49A69F8E8097}" type="pres">
      <dgm:prSet presAssocID="{B29A62A0-CC73-4F22-97F1-5440A59D163E}" presName="accentRepeatNode" presStyleLbl="solidFgAcc1" presStyleIdx="0" presStyleCnt="4" custLinFactX="-161375" custLinFactNeighborX="-200000" custLinFactNeighborY="87948"/>
      <dgm:spPr/>
    </dgm:pt>
    <dgm:pt modelId="{1DD3A7DF-8331-44E5-810F-6EB4C13D9FA5}" type="pres">
      <dgm:prSet presAssocID="{6AD100A8-60F4-4BB1-A12D-00FD3C31EC09}" presName="text_2" presStyleLbl="node1" presStyleIdx="1" presStyleCnt="4" custScaleX="99708" custScaleY="155896" custLinFactNeighborX="-15615" custLinFactNeighborY="18813">
        <dgm:presLayoutVars>
          <dgm:bulletEnabled val="1"/>
        </dgm:presLayoutVars>
      </dgm:prSet>
      <dgm:spPr/>
      <dgm:t>
        <a:bodyPr/>
        <a:lstStyle/>
        <a:p>
          <a:pPr rtl="1"/>
          <a:endParaRPr lang="ar-EG"/>
        </a:p>
      </dgm:t>
    </dgm:pt>
    <dgm:pt modelId="{BDACD3CE-3E67-471B-BD5F-3117972901A4}" type="pres">
      <dgm:prSet presAssocID="{6AD100A8-60F4-4BB1-A12D-00FD3C31EC09}" presName="accent_2" presStyleCnt="0"/>
      <dgm:spPr/>
    </dgm:pt>
    <dgm:pt modelId="{63CB29F8-ECFB-4396-A21D-387C4B1C8759}" type="pres">
      <dgm:prSet presAssocID="{6AD100A8-60F4-4BB1-A12D-00FD3C31EC09}" presName="accentRepeatNode" presStyleLbl="solidFgAcc1" presStyleIdx="1" presStyleCnt="4"/>
      <dgm:spPr/>
    </dgm:pt>
    <dgm:pt modelId="{5FB128CD-D842-48E6-A548-A57D9AD2D8A0}" type="pres">
      <dgm:prSet presAssocID="{180820F3-B77A-45B2-B57A-441CEE9A6E4B}" presName="text_3" presStyleLbl="node1" presStyleIdx="2" presStyleCnt="4">
        <dgm:presLayoutVars>
          <dgm:bulletEnabled val="1"/>
        </dgm:presLayoutVars>
      </dgm:prSet>
      <dgm:spPr/>
      <dgm:t>
        <a:bodyPr/>
        <a:lstStyle/>
        <a:p>
          <a:pPr rtl="1"/>
          <a:endParaRPr lang="ar-EG"/>
        </a:p>
      </dgm:t>
    </dgm:pt>
    <dgm:pt modelId="{3D1FC52C-AE69-47E4-B8C6-E53F8AF3D2FC}" type="pres">
      <dgm:prSet presAssocID="{180820F3-B77A-45B2-B57A-441CEE9A6E4B}" presName="accent_3" presStyleCnt="0"/>
      <dgm:spPr/>
    </dgm:pt>
    <dgm:pt modelId="{B29547B8-0414-428C-B5F2-2DBE6578B473}" type="pres">
      <dgm:prSet presAssocID="{180820F3-B77A-45B2-B57A-441CEE9A6E4B}" presName="accentRepeatNode" presStyleLbl="solidFgAcc1" presStyleIdx="2" presStyleCnt="4"/>
      <dgm:spPr/>
    </dgm:pt>
    <dgm:pt modelId="{B5BCA98A-D8C5-4EB3-A558-D169B4888D0B}" type="pres">
      <dgm:prSet presAssocID="{945DF672-CD4A-4368-9A06-CC87646C17D8}" presName="text_4" presStyleLbl="node1" presStyleIdx="3" presStyleCnt="4">
        <dgm:presLayoutVars>
          <dgm:bulletEnabled val="1"/>
        </dgm:presLayoutVars>
      </dgm:prSet>
      <dgm:spPr/>
      <dgm:t>
        <a:bodyPr/>
        <a:lstStyle/>
        <a:p>
          <a:pPr rtl="1"/>
          <a:endParaRPr lang="ar-EG"/>
        </a:p>
      </dgm:t>
    </dgm:pt>
    <dgm:pt modelId="{3CBC17AA-FBAB-4A55-889B-3180FFD5BD50}" type="pres">
      <dgm:prSet presAssocID="{945DF672-CD4A-4368-9A06-CC87646C17D8}" presName="accent_4" presStyleCnt="0"/>
      <dgm:spPr/>
    </dgm:pt>
    <dgm:pt modelId="{741F5264-3C5C-47B5-89F5-AC73941469D3}" type="pres">
      <dgm:prSet presAssocID="{945DF672-CD4A-4368-9A06-CC87646C17D8}" presName="accentRepeatNode" presStyleLbl="solidFgAcc1" presStyleIdx="3" presStyleCnt="4"/>
      <dgm:spPr/>
    </dgm:pt>
  </dgm:ptLst>
  <dgm:cxnLst>
    <dgm:cxn modelId="{7E14FA09-04DC-4CE9-95B2-F7468D7765ED}" type="presOf" srcId="{257D7E90-98F5-4C68-9E0A-227A59AD2AA6}" destId="{699BE9FC-E5EF-4631-8C73-EE849F03E2B0}" srcOrd="0" destOrd="0" presId="urn:microsoft.com/office/officeart/2008/layout/VerticalCurvedList"/>
    <dgm:cxn modelId="{D1811D60-E742-4238-9F38-B82FFB2ECD10}" srcId="{BD3C3F7A-FF9B-43B4-BBE1-A44FF993B1CB}" destId="{945DF672-CD4A-4368-9A06-CC87646C17D8}" srcOrd="3" destOrd="0" parTransId="{EC18239D-D021-4404-8349-36EE8265E9BF}" sibTransId="{DA4A2207-956B-4089-880A-330E3B4B6072}"/>
    <dgm:cxn modelId="{CA8997D1-424B-442E-93A8-55F2AAEB93D9}" type="presOf" srcId="{6AD100A8-60F4-4BB1-A12D-00FD3C31EC09}" destId="{1DD3A7DF-8331-44E5-810F-6EB4C13D9FA5}" srcOrd="0" destOrd="0" presId="urn:microsoft.com/office/officeart/2008/layout/VerticalCurvedList"/>
    <dgm:cxn modelId="{22327CC6-E387-4AFA-8CB3-C7A8CBEACEE3}" type="presOf" srcId="{B29A62A0-CC73-4F22-97F1-5440A59D163E}" destId="{5339D200-E7B4-4FA0-925F-DA37613AB818}" srcOrd="0" destOrd="0" presId="urn:microsoft.com/office/officeart/2008/layout/VerticalCurvedList"/>
    <dgm:cxn modelId="{4B5552B0-9422-4B94-AF1A-392E5FC4E5D8}" srcId="{BD3C3F7A-FF9B-43B4-BBE1-A44FF993B1CB}" destId="{6AD100A8-60F4-4BB1-A12D-00FD3C31EC09}" srcOrd="1" destOrd="0" parTransId="{C7FE3729-C00E-4B61-828E-6C4AAE9A23B3}" sibTransId="{7C982BC3-FBD7-4B82-AAEB-5B02C0809353}"/>
    <dgm:cxn modelId="{337D4131-A03C-4AE1-A04F-B9A043D675B9}" srcId="{BD3C3F7A-FF9B-43B4-BBE1-A44FF993B1CB}" destId="{180820F3-B77A-45B2-B57A-441CEE9A6E4B}" srcOrd="2" destOrd="0" parTransId="{D196C033-7F9F-4FAE-9CA6-DA0B98749F7E}" sibTransId="{FD18A635-7BEA-4992-8BA8-1B4DF9457995}"/>
    <dgm:cxn modelId="{F43C1C40-0DD6-47FA-A699-D23C9F13C716}" srcId="{BD3C3F7A-FF9B-43B4-BBE1-A44FF993B1CB}" destId="{B29A62A0-CC73-4F22-97F1-5440A59D163E}" srcOrd="0" destOrd="0" parTransId="{32AE82DD-AA51-41EA-B4E9-1CD2136D2A68}" sibTransId="{257D7E90-98F5-4C68-9E0A-227A59AD2AA6}"/>
    <dgm:cxn modelId="{89DA1FE0-838D-4FB0-B59C-96C2F1495A2A}" type="presOf" srcId="{180820F3-B77A-45B2-B57A-441CEE9A6E4B}" destId="{5FB128CD-D842-48E6-A548-A57D9AD2D8A0}" srcOrd="0" destOrd="0" presId="urn:microsoft.com/office/officeart/2008/layout/VerticalCurvedList"/>
    <dgm:cxn modelId="{08DF207F-C0FC-4C4A-8F7A-58E3AE2A2AF2}" type="presOf" srcId="{945DF672-CD4A-4368-9A06-CC87646C17D8}" destId="{B5BCA98A-D8C5-4EB3-A558-D169B4888D0B}" srcOrd="0" destOrd="0" presId="urn:microsoft.com/office/officeart/2008/layout/VerticalCurvedList"/>
    <dgm:cxn modelId="{CEC0922E-630D-46C8-8B6C-5F46B04776FA}" type="presOf" srcId="{BD3C3F7A-FF9B-43B4-BBE1-A44FF993B1CB}" destId="{5D18A71C-8053-43EF-99CC-24C343DB9655}" srcOrd="0" destOrd="0" presId="urn:microsoft.com/office/officeart/2008/layout/VerticalCurvedList"/>
    <dgm:cxn modelId="{45D8613F-0A24-49A7-A9DF-35C1F529CF2B}" type="presParOf" srcId="{5D18A71C-8053-43EF-99CC-24C343DB9655}" destId="{B5929030-9ACB-4188-A344-34202910DD2D}" srcOrd="0" destOrd="0" presId="urn:microsoft.com/office/officeart/2008/layout/VerticalCurvedList"/>
    <dgm:cxn modelId="{2E3518AA-FAD0-4971-9C00-5757CC3FAD1F}" type="presParOf" srcId="{B5929030-9ACB-4188-A344-34202910DD2D}" destId="{665400BE-8967-418D-917D-B9BB4A137C91}" srcOrd="0" destOrd="0" presId="urn:microsoft.com/office/officeart/2008/layout/VerticalCurvedList"/>
    <dgm:cxn modelId="{224549AA-756A-4286-AB18-06DD4F4F82D4}" type="presParOf" srcId="{665400BE-8967-418D-917D-B9BB4A137C91}" destId="{4B2313B0-5B98-4256-B235-B5C1159650FA}" srcOrd="0" destOrd="0" presId="urn:microsoft.com/office/officeart/2008/layout/VerticalCurvedList"/>
    <dgm:cxn modelId="{764FA5C4-556C-409E-ACCE-80AAC863461B}" type="presParOf" srcId="{665400BE-8967-418D-917D-B9BB4A137C91}" destId="{699BE9FC-E5EF-4631-8C73-EE849F03E2B0}" srcOrd="1" destOrd="0" presId="urn:microsoft.com/office/officeart/2008/layout/VerticalCurvedList"/>
    <dgm:cxn modelId="{C27B6ECB-FA54-41BB-957F-0192D870D1B0}" type="presParOf" srcId="{665400BE-8967-418D-917D-B9BB4A137C91}" destId="{B33622AE-FCF0-41EB-B385-C8406629C96E}" srcOrd="2" destOrd="0" presId="urn:microsoft.com/office/officeart/2008/layout/VerticalCurvedList"/>
    <dgm:cxn modelId="{8E24D6CA-F5B1-4681-AC75-050D355DE0E9}" type="presParOf" srcId="{665400BE-8967-418D-917D-B9BB4A137C91}" destId="{D1427B5F-5B6C-49B6-B7E3-5AEE5F7705F4}" srcOrd="3" destOrd="0" presId="urn:microsoft.com/office/officeart/2008/layout/VerticalCurvedList"/>
    <dgm:cxn modelId="{53123FBE-F300-41BB-8E16-EA03D25664EA}" type="presParOf" srcId="{B5929030-9ACB-4188-A344-34202910DD2D}" destId="{5339D200-E7B4-4FA0-925F-DA37613AB818}" srcOrd="1" destOrd="0" presId="urn:microsoft.com/office/officeart/2008/layout/VerticalCurvedList"/>
    <dgm:cxn modelId="{FB1327E3-B973-4F19-B7C3-31186C76DCB5}" type="presParOf" srcId="{B5929030-9ACB-4188-A344-34202910DD2D}" destId="{C039230C-F8F0-46E6-8B65-55B27DC40466}" srcOrd="2" destOrd="0" presId="urn:microsoft.com/office/officeart/2008/layout/VerticalCurvedList"/>
    <dgm:cxn modelId="{5A312536-12CC-424C-AF79-588AAA3AFEDB}" type="presParOf" srcId="{C039230C-F8F0-46E6-8B65-55B27DC40466}" destId="{F5716AB6-E9A5-41EB-B4B0-49A69F8E8097}" srcOrd="0" destOrd="0" presId="urn:microsoft.com/office/officeart/2008/layout/VerticalCurvedList"/>
    <dgm:cxn modelId="{A3E8E31E-123D-48C1-8560-149EEE71B279}" type="presParOf" srcId="{B5929030-9ACB-4188-A344-34202910DD2D}" destId="{1DD3A7DF-8331-44E5-810F-6EB4C13D9FA5}" srcOrd="3" destOrd="0" presId="urn:microsoft.com/office/officeart/2008/layout/VerticalCurvedList"/>
    <dgm:cxn modelId="{46819204-B199-422E-92B9-E6FC3EF8B224}" type="presParOf" srcId="{B5929030-9ACB-4188-A344-34202910DD2D}" destId="{BDACD3CE-3E67-471B-BD5F-3117972901A4}" srcOrd="4" destOrd="0" presId="urn:microsoft.com/office/officeart/2008/layout/VerticalCurvedList"/>
    <dgm:cxn modelId="{4D6667A9-27C4-4CCF-8210-0C3D7C33BD02}" type="presParOf" srcId="{BDACD3CE-3E67-471B-BD5F-3117972901A4}" destId="{63CB29F8-ECFB-4396-A21D-387C4B1C8759}" srcOrd="0" destOrd="0" presId="urn:microsoft.com/office/officeart/2008/layout/VerticalCurvedList"/>
    <dgm:cxn modelId="{79A92745-2E64-41E2-93FA-E3A9ED3081A6}" type="presParOf" srcId="{B5929030-9ACB-4188-A344-34202910DD2D}" destId="{5FB128CD-D842-48E6-A548-A57D9AD2D8A0}" srcOrd="5" destOrd="0" presId="urn:microsoft.com/office/officeart/2008/layout/VerticalCurvedList"/>
    <dgm:cxn modelId="{63549DB2-6610-4996-B7EA-0E00612CCDE0}" type="presParOf" srcId="{B5929030-9ACB-4188-A344-34202910DD2D}" destId="{3D1FC52C-AE69-47E4-B8C6-E53F8AF3D2FC}" srcOrd="6" destOrd="0" presId="urn:microsoft.com/office/officeart/2008/layout/VerticalCurvedList"/>
    <dgm:cxn modelId="{73DC2184-E531-4A62-8781-6047BEFF552E}" type="presParOf" srcId="{3D1FC52C-AE69-47E4-B8C6-E53F8AF3D2FC}" destId="{B29547B8-0414-428C-B5F2-2DBE6578B473}" srcOrd="0" destOrd="0" presId="urn:microsoft.com/office/officeart/2008/layout/VerticalCurvedList"/>
    <dgm:cxn modelId="{454AF4CB-8E3F-40E5-9C90-9B45ABF6244A}" type="presParOf" srcId="{B5929030-9ACB-4188-A344-34202910DD2D}" destId="{B5BCA98A-D8C5-4EB3-A558-D169B4888D0B}" srcOrd="7" destOrd="0" presId="urn:microsoft.com/office/officeart/2008/layout/VerticalCurvedList"/>
    <dgm:cxn modelId="{D3EA8A84-F08A-4571-850A-C1F1E3477083}" type="presParOf" srcId="{B5929030-9ACB-4188-A344-34202910DD2D}" destId="{3CBC17AA-FBAB-4A55-889B-3180FFD5BD50}" srcOrd="8" destOrd="0" presId="urn:microsoft.com/office/officeart/2008/layout/VerticalCurvedList"/>
    <dgm:cxn modelId="{391D6253-7B90-4A7D-B281-10F8FBB3F14B}" type="presParOf" srcId="{3CBC17AA-FBAB-4A55-889B-3180FFD5BD50}" destId="{741F5264-3C5C-47B5-89F5-AC73941469D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dgm:spPr/>
      <dgm:t>
        <a:bodyPr/>
        <a:lstStyle/>
        <a:p>
          <a:pPr rtl="1"/>
          <a:r>
            <a:rPr lang="ar-SA" b="1" dirty="0" smtClean="0"/>
            <a:t>1-يبدأ المعلم في الشرح المباشر للاستراتيجية </a:t>
          </a:r>
          <a:r>
            <a:rPr lang="en-US" b="1" dirty="0" err="1" smtClean="0"/>
            <a:t>kwl</a:t>
          </a:r>
          <a:r>
            <a:rPr lang="en-US" b="1" dirty="0" smtClean="0"/>
            <a:t> </a:t>
          </a:r>
          <a:r>
            <a:rPr lang="ar-SA" b="1" dirty="0" smtClean="0"/>
            <a:t> وذلك بتحديد دلالة كل حرف من حروف الاستراتيجية.</a:t>
          </a:r>
          <a:endParaRPr lang="ar-EG"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dgm:spPr/>
      <dgm:t>
        <a:bodyPr/>
        <a:lstStyle/>
        <a:p>
          <a:pPr rtl="1"/>
          <a:r>
            <a:rPr lang="ar-SA" b="1" dirty="0" smtClean="0"/>
            <a:t>2- يكلف الطلاب بالقيام بالآتي:</a:t>
          </a:r>
          <a:endParaRPr lang="ar-EG"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SA" b="1" dirty="0"/>
            <a:t>- </a:t>
          </a:r>
          <a:r>
            <a:rPr lang="ar-SA" b="1" dirty="0" smtClean="0"/>
            <a:t>حدد المعلومات التي تعرفها عن الموضوع.</a:t>
          </a:r>
        </a:p>
        <a:p>
          <a:pPr algn="r" rtl="1"/>
          <a:r>
            <a:rPr lang="ar-SA" b="1" dirty="0" smtClean="0"/>
            <a:t>-حدد المعلومات والأفكار التي تريد أن تعرفها عند قراءتك لهذا الموضوع.</a:t>
          </a:r>
        </a:p>
        <a:p>
          <a:pPr algn="r" rtl="1"/>
          <a:r>
            <a:rPr lang="ar-SA" b="1" dirty="0" smtClean="0"/>
            <a:t>-اقرأ الموضوع بعناية.</a:t>
          </a:r>
        </a:p>
        <a:p>
          <a:pPr algn="r" rtl="1"/>
          <a:r>
            <a:rPr lang="ar-SA" b="1" dirty="0" smtClean="0"/>
            <a:t>-حدد المعلومات والأفكار الجديدة التي وجدتها في الموضوع.</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rtl="1"/>
          <a:r>
            <a:rPr lang="ar-SA" b="1" dirty="0" smtClean="0"/>
            <a:t>3-نمذجة المعلم لقراءة جزء من الموضوع أمام الطلاب وذلك من خلال تحديد العناصر الفرعية الموجودة بالمرحلة الثانية.</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153076">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2DBEF769-E31E-4E6E-AD9D-4B92B7B19FB0}" type="presOf" srcId="{D72ADF6E-B823-4F6F-886F-9ACCDCE27DE1}" destId="{389B97C0-4D99-421B-9680-3CF93ED97F05}" srcOrd="0" destOrd="0" presId="urn:diagrams.loki3.com/VaryingWidthList+Icon"/>
    <dgm:cxn modelId="{70786478-D2D9-458A-AEE3-E77DFC43216B}" type="presOf" srcId="{D27FD16B-94C9-4867-968C-770E90208518}" destId="{4C94B263-42FD-4EEB-B38A-737C51BD8435}"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065C3646-C07A-4FC9-8526-EECE09341CF1}" type="presOf" srcId="{43F5C085-6403-4208-97A7-DAD52CEBB576}" destId="{65027CCD-790E-4EC8-865B-3DB0F3B5B4C0}" srcOrd="0" destOrd="0" presId="urn:diagrams.loki3.com/VaryingWidthList+Icon"/>
    <dgm:cxn modelId="{25B63B10-31E3-4DED-97DC-C15842BA67E9}" type="presOf" srcId="{8F7A580D-3D6A-44AB-AA18-62273F647C9C}" destId="{4E692C71-3B4E-422E-A900-894FB3EE0A8C}" srcOrd="0" destOrd="0" presId="urn:diagrams.loki3.com/VaryingWidthList+Icon"/>
    <dgm:cxn modelId="{BC4B383E-1D69-4AB5-A9EF-C1EDF7E9FC86}" srcId="{8F7A580D-3D6A-44AB-AA18-62273F647C9C}" destId="{D72ADF6E-B823-4F6F-886F-9ACCDCE27DE1}" srcOrd="2" destOrd="0" parTransId="{C1483DEE-3B94-48FB-B26E-40064E55A787}" sibTransId="{E2445A84-48AF-4797-A53F-A86A15F34550}"/>
    <dgm:cxn modelId="{DEF88F23-F5F6-4D86-B296-BBFE614A4262}" type="presOf" srcId="{0DFED5D5-6084-4552-B3FD-859E18F5B2D9}" destId="{B24B0790-4CD4-4F93-8A2B-8438CADECCD6}" srcOrd="0" destOrd="0" presId="urn:diagrams.loki3.com/VaryingWidthList+Icon"/>
    <dgm:cxn modelId="{FF8BA0C3-AA6C-4FF9-9FF6-DB6ABE5D64E8}" type="presParOf" srcId="{4E692C71-3B4E-422E-A900-894FB3EE0A8C}" destId="{4C94B263-42FD-4EEB-B38A-737C51BD8435}" srcOrd="0" destOrd="0" presId="urn:diagrams.loki3.com/VaryingWidthList+Icon"/>
    <dgm:cxn modelId="{6999D2B7-8AFF-465B-98E3-E2AAA7320D17}" type="presParOf" srcId="{4E692C71-3B4E-422E-A900-894FB3EE0A8C}" destId="{22D3A914-66C2-471E-99BF-4CC9143F02D9}" srcOrd="1" destOrd="0" presId="urn:diagrams.loki3.com/VaryingWidthList+Icon"/>
    <dgm:cxn modelId="{794A8EBE-FC2D-4068-9592-AE6DBD170491}" type="presParOf" srcId="{4E692C71-3B4E-422E-A900-894FB3EE0A8C}" destId="{B24B0790-4CD4-4F93-8A2B-8438CADECCD6}" srcOrd="2" destOrd="0" presId="urn:diagrams.loki3.com/VaryingWidthList+Icon"/>
    <dgm:cxn modelId="{8FF92432-612F-4667-AC14-D57B45F365F9}" type="presParOf" srcId="{4E692C71-3B4E-422E-A900-894FB3EE0A8C}" destId="{026B7919-7634-43BA-BC96-3FA10F37D63A}" srcOrd="3" destOrd="0" presId="urn:diagrams.loki3.com/VaryingWidthList+Icon"/>
    <dgm:cxn modelId="{04687135-81F1-480D-950E-5FBD3437BBF5}" type="presParOf" srcId="{4E692C71-3B4E-422E-A900-894FB3EE0A8C}" destId="{389B97C0-4D99-421B-9680-3CF93ED97F05}" srcOrd="4" destOrd="0" presId="urn:diagrams.loki3.com/VaryingWidthList+Icon"/>
    <dgm:cxn modelId="{88325D1A-444F-4AF1-AAE6-A9D9109C2A2A}" type="presParOf" srcId="{4E692C71-3B4E-422E-A900-894FB3EE0A8C}" destId="{8DEBF8C4-3A9D-4491-8BD4-EE52DD819C3E}" srcOrd="5" destOrd="0" presId="urn:diagrams.loki3.com/VaryingWidthList+Icon"/>
    <dgm:cxn modelId="{E7355E9E-88BF-4C38-87F7-94143495FF36}"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5C625B-7F11-4FDB-8482-0C9E21760E9A}" type="doc">
      <dgm:prSet loTypeId="urn:diagrams.loki3.com/VaryingWidthList+Icon" loCatId="list" qsTypeId="urn:microsoft.com/office/officeart/2005/8/quickstyle/simple1" qsCatId="simple" csTypeId="urn:microsoft.com/office/officeart/2005/8/colors/colorful4" csCatId="colorful" phldr="1"/>
      <dgm:spPr/>
    </dgm:pt>
    <dgm:pt modelId="{9D7400C6-60D5-4047-B446-17E026AF066C}">
      <dgm:prSet phldrT="[Text]" custT="1"/>
      <dgm:spPr/>
      <dgm:t>
        <a:bodyPr/>
        <a:lstStyle/>
        <a:p>
          <a:pPr rtl="0"/>
          <a:r>
            <a:rPr lang="ar-SA" sz="2800" b="1" dirty="0" smtClean="0"/>
            <a:t>5-الممارسة المستقلة: وفيها يبدأ الطلاب بتطبيق الاستراتيجية دون مساندة من المعلم.</a:t>
          </a:r>
          <a:endParaRPr lang="ar-EG" sz="2800" b="1" dirty="0"/>
        </a:p>
      </dgm:t>
    </dgm:pt>
    <dgm:pt modelId="{F4C1ADE8-4A16-4C3A-A8C8-0582D8751A68}" type="parTrans" cxnId="{B31956A2-6532-4B31-B1C4-F946C628723F}">
      <dgm:prSet/>
      <dgm:spPr/>
      <dgm:t>
        <a:bodyPr/>
        <a:lstStyle/>
        <a:p>
          <a:pPr rtl="1"/>
          <a:endParaRPr lang="ar-EG" sz="2000" b="1"/>
        </a:p>
      </dgm:t>
    </dgm:pt>
    <dgm:pt modelId="{2B58467D-4FA4-4802-ADD2-0FFBA9A8B5F6}" type="sibTrans" cxnId="{B31956A2-6532-4B31-B1C4-F946C628723F}">
      <dgm:prSet/>
      <dgm:spPr/>
      <dgm:t>
        <a:bodyPr/>
        <a:lstStyle/>
        <a:p>
          <a:pPr rtl="1"/>
          <a:endParaRPr lang="ar-EG" sz="2000" b="1"/>
        </a:p>
      </dgm:t>
    </dgm:pt>
    <dgm:pt modelId="{5B34E382-102A-43EA-B65D-C858B34D4352}">
      <dgm:prSet custT="1"/>
      <dgm:spPr/>
      <dgm:t>
        <a:bodyPr/>
        <a:lstStyle/>
        <a:p>
          <a:pPr rtl="0"/>
          <a:r>
            <a:rPr lang="ar-SA" sz="3200" b="1" dirty="0" smtClean="0"/>
            <a:t> 6- التوسع فى تطبيق الاستراتيجية: حيث يبدأ الطلاب في تطبيق الاستراتيجية على نصوص أخرى .</a:t>
          </a:r>
          <a:endParaRPr lang="ar-EG" sz="3200" b="1" dirty="0"/>
        </a:p>
      </dgm:t>
    </dgm:pt>
    <dgm:pt modelId="{10E55C89-4916-48C3-90A6-B2A57A54351C}" type="parTrans" cxnId="{590054B0-4D3F-460F-9684-D04360EA43A2}">
      <dgm:prSet/>
      <dgm:spPr/>
      <dgm:t>
        <a:bodyPr/>
        <a:lstStyle/>
        <a:p>
          <a:endParaRPr lang="en-US"/>
        </a:p>
      </dgm:t>
    </dgm:pt>
    <dgm:pt modelId="{B228FA1B-0F56-4E34-A2DB-0A6AB3373239}" type="sibTrans" cxnId="{590054B0-4D3F-460F-9684-D04360EA43A2}">
      <dgm:prSet/>
      <dgm:spPr/>
      <dgm:t>
        <a:bodyPr/>
        <a:lstStyle/>
        <a:p>
          <a:endParaRPr lang="en-US"/>
        </a:p>
      </dgm:t>
    </dgm:pt>
    <dgm:pt modelId="{04A39526-5474-42AD-86CA-81CF1474A841}">
      <dgm:prSet custT="1"/>
      <dgm:spPr/>
      <dgm:t>
        <a:bodyPr/>
        <a:lstStyle/>
        <a:p>
          <a:pPr rtl="0"/>
          <a:r>
            <a:rPr lang="ar-SA" sz="3200" b="1" dirty="0" smtClean="0"/>
            <a:t>4-الممارسة الموجهة: حيث يبدأ الطلاب في تطبيق إجراءات الاستراتيجية، على أن يكونوا تحت إشراف وتوجيه المعلم.</a:t>
          </a:r>
          <a:endParaRPr lang="ar-EG" sz="3200" b="1" dirty="0"/>
        </a:p>
      </dgm:t>
    </dgm:pt>
    <dgm:pt modelId="{719E1C84-3298-4143-8778-187FB0A27DB4}" type="parTrans" cxnId="{19DAC642-74F5-4F2F-A743-D153B8A155C4}">
      <dgm:prSet/>
      <dgm:spPr/>
      <dgm:t>
        <a:bodyPr/>
        <a:lstStyle/>
        <a:p>
          <a:endParaRPr lang="en-US"/>
        </a:p>
      </dgm:t>
    </dgm:pt>
    <dgm:pt modelId="{8A59BF3B-977D-43C3-BEF9-A7962BC7EDA9}" type="sibTrans" cxnId="{19DAC642-74F5-4F2F-A743-D153B8A155C4}">
      <dgm:prSet/>
      <dgm:spPr/>
      <dgm:t>
        <a:bodyPr/>
        <a:lstStyle/>
        <a:p>
          <a:endParaRPr lang="en-US"/>
        </a:p>
      </dgm:t>
    </dgm:pt>
    <dgm:pt modelId="{98AC02E5-A386-4011-BBA9-600005AC2EC1}" type="pres">
      <dgm:prSet presAssocID="{B65C625B-7F11-4FDB-8482-0C9E21760E9A}" presName="Name0" presStyleCnt="0">
        <dgm:presLayoutVars>
          <dgm:resizeHandles/>
        </dgm:presLayoutVars>
      </dgm:prSet>
      <dgm:spPr/>
    </dgm:pt>
    <dgm:pt modelId="{BAF9EBCC-E1D7-4E9A-8859-C86358EA7DF4}" type="pres">
      <dgm:prSet presAssocID="{04A39526-5474-42AD-86CA-81CF1474A841}" presName="text" presStyleLbl="node1" presStyleIdx="0" presStyleCnt="3" custScaleX="150370">
        <dgm:presLayoutVars>
          <dgm:bulletEnabled val="1"/>
        </dgm:presLayoutVars>
      </dgm:prSet>
      <dgm:spPr/>
      <dgm:t>
        <a:bodyPr/>
        <a:lstStyle/>
        <a:p>
          <a:endParaRPr lang="en-US"/>
        </a:p>
      </dgm:t>
    </dgm:pt>
    <dgm:pt modelId="{983FE966-AF38-407A-A25F-5037FE4BFD23}" type="pres">
      <dgm:prSet presAssocID="{8A59BF3B-977D-43C3-BEF9-A7962BC7EDA9}" presName="space" presStyleCnt="0"/>
      <dgm:spPr/>
    </dgm:pt>
    <dgm:pt modelId="{662C6539-9166-4380-8E82-3DA85E63DEBC}" type="pres">
      <dgm:prSet presAssocID="{9D7400C6-60D5-4047-B446-17E026AF066C}" presName="text" presStyleLbl="node1" presStyleIdx="1" presStyleCnt="3" custScaleX="1143000">
        <dgm:presLayoutVars>
          <dgm:bulletEnabled val="1"/>
        </dgm:presLayoutVars>
      </dgm:prSet>
      <dgm:spPr/>
      <dgm:t>
        <a:bodyPr/>
        <a:lstStyle/>
        <a:p>
          <a:pPr rtl="1"/>
          <a:endParaRPr lang="ar-EG"/>
        </a:p>
      </dgm:t>
    </dgm:pt>
    <dgm:pt modelId="{1FBC6310-FD43-4D79-BF12-0570C4E36612}" type="pres">
      <dgm:prSet presAssocID="{2B58467D-4FA4-4802-ADD2-0FFBA9A8B5F6}" presName="space" presStyleCnt="0"/>
      <dgm:spPr/>
    </dgm:pt>
    <dgm:pt modelId="{B1A48C0A-98BA-43F2-9369-21E805351947}" type="pres">
      <dgm:prSet presAssocID="{5B34E382-102A-43EA-B65D-C858B34D4352}" presName="text" presStyleLbl="node1" presStyleIdx="2" presStyleCnt="3" custScaleX="557898">
        <dgm:presLayoutVars>
          <dgm:bulletEnabled val="1"/>
        </dgm:presLayoutVars>
      </dgm:prSet>
      <dgm:spPr/>
      <dgm:t>
        <a:bodyPr/>
        <a:lstStyle/>
        <a:p>
          <a:pPr rtl="1"/>
          <a:endParaRPr lang="ar-EG"/>
        </a:p>
      </dgm:t>
    </dgm:pt>
  </dgm:ptLst>
  <dgm:cxnLst>
    <dgm:cxn modelId="{B934E521-EC8A-4B89-8302-5E8CD7FD942B}" type="presOf" srcId="{5B34E382-102A-43EA-B65D-C858B34D4352}" destId="{B1A48C0A-98BA-43F2-9369-21E805351947}" srcOrd="0" destOrd="0" presId="urn:diagrams.loki3.com/VaryingWidthList+Icon"/>
    <dgm:cxn modelId="{B4D2AD8A-97B5-4D7B-A6A9-8302414004AB}" type="presOf" srcId="{04A39526-5474-42AD-86CA-81CF1474A841}" destId="{BAF9EBCC-E1D7-4E9A-8859-C86358EA7DF4}" srcOrd="0" destOrd="0" presId="urn:diagrams.loki3.com/VaryingWidthList+Icon"/>
    <dgm:cxn modelId="{DC06768A-68FE-458C-B86A-C9D4E2696829}" type="presOf" srcId="{9D7400C6-60D5-4047-B446-17E026AF066C}" destId="{662C6539-9166-4380-8E82-3DA85E63DEBC}" srcOrd="0" destOrd="0" presId="urn:diagrams.loki3.com/VaryingWidthList+Icon"/>
    <dgm:cxn modelId="{19DAC642-74F5-4F2F-A743-D153B8A155C4}" srcId="{B65C625B-7F11-4FDB-8482-0C9E21760E9A}" destId="{04A39526-5474-42AD-86CA-81CF1474A841}" srcOrd="0" destOrd="0" parTransId="{719E1C84-3298-4143-8778-187FB0A27DB4}" sibTransId="{8A59BF3B-977D-43C3-BEF9-A7962BC7EDA9}"/>
    <dgm:cxn modelId="{B31956A2-6532-4B31-B1C4-F946C628723F}" srcId="{B65C625B-7F11-4FDB-8482-0C9E21760E9A}" destId="{9D7400C6-60D5-4047-B446-17E026AF066C}" srcOrd="1" destOrd="0" parTransId="{F4C1ADE8-4A16-4C3A-A8C8-0582D8751A68}" sibTransId="{2B58467D-4FA4-4802-ADD2-0FFBA9A8B5F6}"/>
    <dgm:cxn modelId="{590054B0-4D3F-460F-9684-D04360EA43A2}" srcId="{B65C625B-7F11-4FDB-8482-0C9E21760E9A}" destId="{5B34E382-102A-43EA-B65D-C858B34D4352}" srcOrd="2" destOrd="0" parTransId="{10E55C89-4916-48C3-90A6-B2A57A54351C}" sibTransId="{B228FA1B-0F56-4E34-A2DB-0A6AB3373239}"/>
    <dgm:cxn modelId="{9022E039-C018-4D10-9710-C5CF3D22D4FF}" type="presOf" srcId="{B65C625B-7F11-4FDB-8482-0C9E21760E9A}" destId="{98AC02E5-A386-4011-BBA9-600005AC2EC1}" srcOrd="0" destOrd="0" presId="urn:diagrams.loki3.com/VaryingWidthList+Icon"/>
    <dgm:cxn modelId="{4C51523C-7AFF-4BD9-98DD-A2149A5CE509}" type="presParOf" srcId="{98AC02E5-A386-4011-BBA9-600005AC2EC1}" destId="{BAF9EBCC-E1D7-4E9A-8859-C86358EA7DF4}" srcOrd="0" destOrd="0" presId="urn:diagrams.loki3.com/VaryingWidthList+Icon"/>
    <dgm:cxn modelId="{B809507A-7F9C-44E2-A03F-A92681ECECEA}" type="presParOf" srcId="{98AC02E5-A386-4011-BBA9-600005AC2EC1}" destId="{983FE966-AF38-407A-A25F-5037FE4BFD23}" srcOrd="1" destOrd="0" presId="urn:diagrams.loki3.com/VaryingWidthList+Icon"/>
    <dgm:cxn modelId="{7314E89B-E33C-404E-8617-831F3207529F}" type="presParOf" srcId="{98AC02E5-A386-4011-BBA9-600005AC2EC1}" destId="{662C6539-9166-4380-8E82-3DA85E63DEBC}" srcOrd="2" destOrd="0" presId="urn:diagrams.loki3.com/VaryingWidthList+Icon"/>
    <dgm:cxn modelId="{8006E49D-D7F5-4630-B0C2-03CF0AC1DCE9}" type="presParOf" srcId="{98AC02E5-A386-4011-BBA9-600005AC2EC1}" destId="{1FBC6310-FD43-4D79-BF12-0570C4E36612}" srcOrd="3" destOrd="0" presId="urn:diagrams.loki3.com/VaryingWidthList+Icon"/>
    <dgm:cxn modelId="{03E68C0C-CF3C-49BA-83D1-EC8B8E9F21A4}" type="presParOf" srcId="{98AC02E5-A386-4011-BBA9-600005AC2EC1}" destId="{B1A48C0A-98BA-43F2-9369-21E805351947}"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602953-62F3-44B2-BD70-81C00A8856D5}" type="doc">
      <dgm:prSet loTypeId="urn:microsoft.com/office/officeart/2005/8/layout/vList5" loCatId="list" qsTypeId="urn:microsoft.com/office/officeart/2005/8/quickstyle/simple4" qsCatId="simple" csTypeId="urn:microsoft.com/office/officeart/2005/8/colors/colorful4" csCatId="colorful" phldr="1"/>
      <dgm:spPr/>
      <dgm:t>
        <a:bodyPr/>
        <a:lstStyle/>
        <a:p>
          <a:pPr rtl="1"/>
          <a:endParaRPr lang="ar-EG"/>
        </a:p>
      </dgm:t>
    </dgm:pt>
    <dgm:pt modelId="{990F48C7-2694-4C37-B7CC-6A0CCF8F8EA6}">
      <dgm:prSet phldrT="[Text]" custT="1"/>
      <dgm:spPr/>
      <dgm:t>
        <a:bodyPr/>
        <a:lstStyle/>
        <a:p>
          <a:pPr rtl="1"/>
          <a:r>
            <a:rPr lang="ar-SA" sz="3200" b="1" dirty="0" smtClean="0"/>
            <a:t>مفهوم استراتيجية العصف الذهني</a:t>
          </a:r>
          <a:endParaRPr lang="ar-EG" sz="3200" b="1" dirty="0"/>
        </a:p>
      </dgm:t>
    </dgm:pt>
    <dgm:pt modelId="{DE36682C-AE07-4B55-92EB-5C20015A7873}" type="parTrans" cxnId="{B3BFAAFB-3438-49F8-9750-B29BBE6DBB55}">
      <dgm:prSet/>
      <dgm:spPr/>
      <dgm:t>
        <a:bodyPr/>
        <a:lstStyle/>
        <a:p>
          <a:pPr rtl="1"/>
          <a:endParaRPr lang="ar-EG" sz="2000"/>
        </a:p>
      </dgm:t>
    </dgm:pt>
    <dgm:pt modelId="{C5DB2554-23DA-4842-A126-27A9FFFF3B1A}" type="sibTrans" cxnId="{B3BFAAFB-3438-49F8-9750-B29BBE6DBB55}">
      <dgm:prSet/>
      <dgm:spPr/>
      <dgm:t>
        <a:bodyPr/>
        <a:lstStyle/>
        <a:p>
          <a:pPr rtl="1"/>
          <a:endParaRPr lang="ar-EG" sz="2000"/>
        </a:p>
      </dgm:t>
    </dgm:pt>
    <dgm:pt modelId="{15858138-A37C-45BD-B629-6B7D9ED36C22}">
      <dgm:prSet phldrT="[Text]" custT="1"/>
      <dgm:spPr/>
      <dgm:t>
        <a:bodyPr/>
        <a:lstStyle/>
        <a:p>
          <a:pPr rtl="1"/>
          <a:r>
            <a:rPr lang="ar-SA" sz="2800" b="1" dirty="0" smtClean="0"/>
            <a:t>إجراءات أو خطوات استراتيجية العصف الذهني</a:t>
          </a:r>
          <a:endParaRPr lang="ar-EG" sz="2800" b="1" dirty="0"/>
        </a:p>
      </dgm:t>
    </dgm:pt>
    <dgm:pt modelId="{9E0ADFA9-17E2-4427-903D-A1C4F6329035}" type="parTrans" cxnId="{9ADC1F2C-9013-47A7-857E-0B99330F6601}">
      <dgm:prSet/>
      <dgm:spPr/>
      <dgm:t>
        <a:bodyPr/>
        <a:lstStyle/>
        <a:p>
          <a:pPr rtl="1"/>
          <a:endParaRPr lang="ar-EG" sz="2000"/>
        </a:p>
      </dgm:t>
    </dgm:pt>
    <dgm:pt modelId="{2D3E9782-8BF8-4D84-9A70-A74CEEA2A837}" type="sibTrans" cxnId="{9ADC1F2C-9013-47A7-857E-0B99330F6601}">
      <dgm:prSet/>
      <dgm:spPr/>
      <dgm:t>
        <a:bodyPr/>
        <a:lstStyle/>
        <a:p>
          <a:pPr rtl="1"/>
          <a:endParaRPr lang="ar-EG" sz="2000"/>
        </a:p>
      </dgm:t>
    </dgm:pt>
    <dgm:pt modelId="{2EDF4857-DA0D-4B61-B3A0-5C1AFFC26CC8}" type="pres">
      <dgm:prSet presAssocID="{46602953-62F3-44B2-BD70-81C00A8856D5}" presName="Name0" presStyleCnt="0">
        <dgm:presLayoutVars>
          <dgm:dir val="rev"/>
          <dgm:animLvl val="lvl"/>
          <dgm:resizeHandles val="exact"/>
        </dgm:presLayoutVars>
      </dgm:prSet>
      <dgm:spPr/>
      <dgm:t>
        <a:bodyPr/>
        <a:lstStyle/>
        <a:p>
          <a:pPr rtl="1"/>
          <a:endParaRPr lang="ar-EG"/>
        </a:p>
      </dgm:t>
    </dgm:pt>
    <dgm:pt modelId="{C78C3152-115B-4CAE-AEBD-047B0DBA13BA}" type="pres">
      <dgm:prSet presAssocID="{990F48C7-2694-4C37-B7CC-6A0CCF8F8EA6}" presName="linNode" presStyleCnt="0"/>
      <dgm:spPr/>
    </dgm:pt>
    <dgm:pt modelId="{B607649F-E0A8-4B9D-8C3B-9D491C3C2D0F}" type="pres">
      <dgm:prSet presAssocID="{990F48C7-2694-4C37-B7CC-6A0CCF8F8EA6}" presName="parentText" presStyleLbl="node1" presStyleIdx="0" presStyleCnt="2" custScaleX="219397">
        <dgm:presLayoutVars>
          <dgm:chMax val="1"/>
          <dgm:bulletEnabled val="1"/>
        </dgm:presLayoutVars>
      </dgm:prSet>
      <dgm:spPr/>
      <dgm:t>
        <a:bodyPr/>
        <a:lstStyle/>
        <a:p>
          <a:pPr rtl="1"/>
          <a:endParaRPr lang="ar-EG"/>
        </a:p>
      </dgm:t>
    </dgm:pt>
    <dgm:pt modelId="{2F9633F1-3FED-4024-B816-0858F7CC1242}" type="pres">
      <dgm:prSet presAssocID="{C5DB2554-23DA-4842-A126-27A9FFFF3B1A}" presName="sp" presStyleCnt="0"/>
      <dgm:spPr/>
    </dgm:pt>
    <dgm:pt modelId="{6839BD01-EFC8-4830-865A-CAF8D95E3D7D}" type="pres">
      <dgm:prSet presAssocID="{15858138-A37C-45BD-B629-6B7D9ED36C22}" presName="linNode" presStyleCnt="0"/>
      <dgm:spPr/>
    </dgm:pt>
    <dgm:pt modelId="{310CCA27-2646-4272-AEC8-E0836999D639}" type="pres">
      <dgm:prSet presAssocID="{15858138-A37C-45BD-B629-6B7D9ED36C22}" presName="parentText" presStyleLbl="node1" presStyleIdx="1" presStyleCnt="2" custScaleX="219397">
        <dgm:presLayoutVars>
          <dgm:chMax val="1"/>
          <dgm:bulletEnabled val="1"/>
        </dgm:presLayoutVars>
      </dgm:prSet>
      <dgm:spPr/>
      <dgm:t>
        <a:bodyPr/>
        <a:lstStyle/>
        <a:p>
          <a:pPr rtl="1"/>
          <a:endParaRPr lang="ar-EG"/>
        </a:p>
      </dgm:t>
    </dgm:pt>
  </dgm:ptLst>
  <dgm:cxnLst>
    <dgm:cxn modelId="{B3BFAAFB-3438-49F8-9750-B29BBE6DBB55}" srcId="{46602953-62F3-44B2-BD70-81C00A8856D5}" destId="{990F48C7-2694-4C37-B7CC-6A0CCF8F8EA6}" srcOrd="0" destOrd="0" parTransId="{DE36682C-AE07-4B55-92EB-5C20015A7873}" sibTransId="{C5DB2554-23DA-4842-A126-27A9FFFF3B1A}"/>
    <dgm:cxn modelId="{3869A75B-11EF-46D0-8915-3134F12EC7A6}" type="presOf" srcId="{15858138-A37C-45BD-B629-6B7D9ED36C22}" destId="{310CCA27-2646-4272-AEC8-E0836999D639}" srcOrd="0" destOrd="0" presId="urn:microsoft.com/office/officeart/2005/8/layout/vList5"/>
    <dgm:cxn modelId="{3D4FAA0F-B12B-4CA3-9EE7-063F41F53850}" type="presOf" srcId="{990F48C7-2694-4C37-B7CC-6A0CCF8F8EA6}" destId="{B607649F-E0A8-4B9D-8C3B-9D491C3C2D0F}" srcOrd="0" destOrd="0" presId="urn:microsoft.com/office/officeart/2005/8/layout/vList5"/>
    <dgm:cxn modelId="{90D0C89D-39A0-4B43-BAC6-758B484534A7}" type="presOf" srcId="{46602953-62F3-44B2-BD70-81C00A8856D5}" destId="{2EDF4857-DA0D-4B61-B3A0-5C1AFFC26CC8}" srcOrd="0" destOrd="0" presId="urn:microsoft.com/office/officeart/2005/8/layout/vList5"/>
    <dgm:cxn modelId="{9ADC1F2C-9013-47A7-857E-0B99330F6601}" srcId="{46602953-62F3-44B2-BD70-81C00A8856D5}" destId="{15858138-A37C-45BD-B629-6B7D9ED36C22}" srcOrd="1" destOrd="0" parTransId="{9E0ADFA9-17E2-4427-903D-A1C4F6329035}" sibTransId="{2D3E9782-8BF8-4D84-9A70-A74CEEA2A837}"/>
    <dgm:cxn modelId="{56E4E46D-6D50-4A99-A62C-5126E5E21A97}" type="presParOf" srcId="{2EDF4857-DA0D-4B61-B3A0-5C1AFFC26CC8}" destId="{C78C3152-115B-4CAE-AEBD-047B0DBA13BA}" srcOrd="0" destOrd="0" presId="urn:microsoft.com/office/officeart/2005/8/layout/vList5"/>
    <dgm:cxn modelId="{2E05B01E-E65D-41C3-8E66-294A3D11FC22}" type="presParOf" srcId="{C78C3152-115B-4CAE-AEBD-047B0DBA13BA}" destId="{B607649F-E0A8-4B9D-8C3B-9D491C3C2D0F}" srcOrd="0" destOrd="0" presId="urn:microsoft.com/office/officeart/2005/8/layout/vList5"/>
    <dgm:cxn modelId="{2A78DB69-969E-488C-80CD-E099C2EE45B0}" type="presParOf" srcId="{2EDF4857-DA0D-4B61-B3A0-5C1AFFC26CC8}" destId="{2F9633F1-3FED-4024-B816-0858F7CC1242}" srcOrd="1" destOrd="0" presId="urn:microsoft.com/office/officeart/2005/8/layout/vList5"/>
    <dgm:cxn modelId="{1C74B21B-BDFE-4E82-9BD7-FFD32EA87EBA}" type="presParOf" srcId="{2EDF4857-DA0D-4B61-B3A0-5C1AFFC26CC8}" destId="{6839BD01-EFC8-4830-865A-CAF8D95E3D7D}" srcOrd="2" destOrd="0" presId="urn:microsoft.com/office/officeart/2005/8/layout/vList5"/>
    <dgm:cxn modelId="{30F5D13F-C946-4EDE-8677-901D64D75508}" type="presParOf" srcId="{6839BD01-EFC8-4830-865A-CAF8D95E3D7D}" destId="{310CCA27-2646-4272-AEC8-E0836999D63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5C4B6A-7913-4910-A96D-9C003FBB671B}" type="doc">
      <dgm:prSet loTypeId="urn:microsoft.com/office/officeart/2005/8/layout/vList6" loCatId="list" qsTypeId="urn:microsoft.com/office/officeart/2005/8/quickstyle/simple5" qsCatId="simple" csTypeId="urn:microsoft.com/office/officeart/2005/8/colors/colorful4" csCatId="colorful" phldr="1"/>
      <dgm:spPr/>
      <dgm:t>
        <a:bodyPr/>
        <a:lstStyle/>
        <a:p>
          <a:pPr rtl="1"/>
          <a:endParaRPr lang="ar-EG"/>
        </a:p>
      </dgm:t>
    </dgm:pt>
    <dgm:pt modelId="{963ACE48-BCCD-4BCC-9928-E2AB0F367CB6}">
      <dgm:prSet phldrT="[Text]" custT="1"/>
      <dgm:spPr/>
      <dgm:t>
        <a:bodyPr/>
        <a:lstStyle/>
        <a:p>
          <a:pPr rtl="1"/>
          <a:r>
            <a:rPr lang="ar-SA" sz="3200" dirty="0" smtClean="0"/>
            <a:t>أولاً: التقديم للمشكلة ( الموضوع</a:t>
          </a:r>
          <a:r>
            <a:rPr lang="ar-SA" sz="4000" dirty="0" smtClean="0"/>
            <a:t>)</a:t>
          </a:r>
          <a:endParaRPr lang="ar-EG" sz="4000" dirty="0"/>
        </a:p>
      </dgm:t>
    </dgm:pt>
    <dgm:pt modelId="{1601816E-13E7-467E-AA8F-30531349842E}" type="parTrans" cxnId="{59C5EFD8-50E9-47D5-BA86-8F3886BA31EB}">
      <dgm:prSet/>
      <dgm:spPr/>
      <dgm:t>
        <a:bodyPr/>
        <a:lstStyle/>
        <a:p>
          <a:pPr rtl="1"/>
          <a:endParaRPr lang="ar-EG"/>
        </a:p>
      </dgm:t>
    </dgm:pt>
    <dgm:pt modelId="{F777C977-F36C-43A1-8A7B-E0C5B672014D}" type="sibTrans" cxnId="{59C5EFD8-50E9-47D5-BA86-8F3886BA31EB}">
      <dgm:prSet/>
      <dgm:spPr/>
      <dgm:t>
        <a:bodyPr/>
        <a:lstStyle/>
        <a:p>
          <a:pPr rtl="1"/>
          <a:endParaRPr lang="ar-EG"/>
        </a:p>
      </dgm:t>
    </dgm:pt>
    <dgm:pt modelId="{CAEBD9FD-9E11-486A-AAF1-035A2A22BF65}">
      <dgm:prSet phldrT="[Text]"/>
      <dgm:spPr/>
      <dgm:t>
        <a:bodyPr/>
        <a:lstStyle/>
        <a:p>
          <a:pPr rtl="1"/>
          <a:r>
            <a:rPr lang="ar-SA" dirty="0" smtClean="0"/>
            <a:t>تهيئة المتعلمين لجلسة عصف الدماغ، في هذه الخطوة يعمد المعلم إلى إثارة المتعلمين للمشاركة في إجراءات الجلسة، لذلك يبين للمتعلمين أهمية الموضوع الذي ستتم مناقشته بالنسبة لهم.</a:t>
          </a:r>
          <a:endParaRPr lang="ar-EG" dirty="0"/>
        </a:p>
      </dgm:t>
    </dgm:pt>
    <dgm:pt modelId="{8DABD470-1294-4E60-9E2A-C5051936522E}" type="parTrans" cxnId="{15489D16-4B7D-4512-83E9-8E5B7BFD048D}">
      <dgm:prSet/>
      <dgm:spPr/>
      <dgm:t>
        <a:bodyPr/>
        <a:lstStyle/>
        <a:p>
          <a:pPr rtl="1"/>
          <a:endParaRPr lang="ar-EG"/>
        </a:p>
      </dgm:t>
    </dgm:pt>
    <dgm:pt modelId="{9D485722-1667-4F58-B032-46188CCE8988}" type="sibTrans" cxnId="{15489D16-4B7D-4512-83E9-8E5B7BFD048D}">
      <dgm:prSet/>
      <dgm:spPr/>
      <dgm:t>
        <a:bodyPr/>
        <a:lstStyle/>
        <a:p>
          <a:pPr rtl="1"/>
          <a:endParaRPr lang="ar-EG"/>
        </a:p>
      </dgm:t>
    </dgm:pt>
    <dgm:pt modelId="{43EDF529-6A54-4F1C-B3D1-EC44B440F942}">
      <dgm:prSet phldrT="[Text]" custT="1"/>
      <dgm:spPr/>
      <dgm:t>
        <a:bodyPr/>
        <a:lstStyle/>
        <a:p>
          <a:pPr rtl="1"/>
          <a:r>
            <a:rPr lang="ar-SA" sz="3600" dirty="0" smtClean="0"/>
            <a:t>ثانياً: إجراء جلسة عصف الدماغ</a:t>
          </a:r>
          <a:endParaRPr lang="ar-EG" sz="3600" dirty="0"/>
        </a:p>
      </dgm:t>
    </dgm:pt>
    <dgm:pt modelId="{F598F38C-E06B-4A29-8D2E-8BF6ADDCCFF1}" type="parTrans" cxnId="{CB7B8C48-EF7C-4019-8116-3EAB47E7600F}">
      <dgm:prSet/>
      <dgm:spPr/>
      <dgm:t>
        <a:bodyPr/>
        <a:lstStyle/>
        <a:p>
          <a:pPr rtl="1"/>
          <a:endParaRPr lang="ar-EG"/>
        </a:p>
      </dgm:t>
    </dgm:pt>
    <dgm:pt modelId="{7F48BA26-3745-40FA-983D-1891C16C2F69}" type="sibTrans" cxnId="{CB7B8C48-EF7C-4019-8116-3EAB47E7600F}">
      <dgm:prSet/>
      <dgm:spPr/>
      <dgm:t>
        <a:bodyPr/>
        <a:lstStyle/>
        <a:p>
          <a:pPr rtl="1"/>
          <a:endParaRPr lang="ar-EG"/>
        </a:p>
      </dgm:t>
    </dgm:pt>
    <dgm:pt modelId="{453A8AFF-509B-4B1C-8D94-5C5BBF939333}">
      <dgm:prSet/>
      <dgm:spPr/>
      <dgm:t>
        <a:bodyPr/>
        <a:lstStyle/>
        <a:p>
          <a:pPr rtl="1"/>
          <a:r>
            <a:rPr lang="ar-SA" dirty="0" smtClean="0"/>
            <a:t>بعد التقديم للجلسة الأولى وإثارة اهتمام المتعلمين بالمشكلة المطروحة تبدأ إجراءات التنفيذ، ويتضمن إجراء هذه الجلسة من خلال التذكير بالمشكلة ومناقشتهم في طرق حلها، والأسباب المحتملة لها، ثم جمع هذه الأسباب وتحليلها وتصنيفها.</a:t>
          </a:r>
          <a:endParaRPr lang="ar-EG" dirty="0"/>
        </a:p>
      </dgm:t>
    </dgm:pt>
    <dgm:pt modelId="{67FEE651-CD78-4DFD-B9F3-8CB04BFC219A}" type="parTrans" cxnId="{CFD91B32-0CA7-4214-BB53-89D0215A5D7C}">
      <dgm:prSet/>
      <dgm:spPr/>
      <dgm:t>
        <a:bodyPr/>
        <a:lstStyle/>
        <a:p>
          <a:pPr rtl="1"/>
          <a:endParaRPr lang="ar-EG"/>
        </a:p>
      </dgm:t>
    </dgm:pt>
    <dgm:pt modelId="{9875CC66-EFAB-4415-B7CF-AFACE632D0DF}" type="sibTrans" cxnId="{CFD91B32-0CA7-4214-BB53-89D0215A5D7C}">
      <dgm:prSet/>
      <dgm:spPr/>
      <dgm:t>
        <a:bodyPr/>
        <a:lstStyle/>
        <a:p>
          <a:pPr rtl="1"/>
          <a:endParaRPr lang="ar-EG"/>
        </a:p>
      </dgm:t>
    </dgm:pt>
    <dgm:pt modelId="{84BF0D44-C472-45EB-860B-60B5128E0B83}" type="pres">
      <dgm:prSet presAssocID="{A65C4B6A-7913-4910-A96D-9C003FBB671B}" presName="Name0" presStyleCnt="0">
        <dgm:presLayoutVars>
          <dgm:dir val="rev"/>
          <dgm:animLvl val="lvl"/>
          <dgm:resizeHandles/>
        </dgm:presLayoutVars>
      </dgm:prSet>
      <dgm:spPr/>
      <dgm:t>
        <a:bodyPr/>
        <a:lstStyle/>
        <a:p>
          <a:pPr rtl="1"/>
          <a:endParaRPr lang="ar-EG"/>
        </a:p>
      </dgm:t>
    </dgm:pt>
    <dgm:pt modelId="{6DFDB112-8A1A-4273-B3DC-B8B83818C32A}" type="pres">
      <dgm:prSet presAssocID="{963ACE48-BCCD-4BCC-9928-E2AB0F367CB6}" presName="linNode" presStyleCnt="0"/>
      <dgm:spPr/>
    </dgm:pt>
    <dgm:pt modelId="{C6D55328-1887-415A-B09A-6E308568F5E0}" type="pres">
      <dgm:prSet presAssocID="{963ACE48-BCCD-4BCC-9928-E2AB0F367CB6}" presName="parentShp" presStyleLbl="node1" presStyleIdx="0" presStyleCnt="2">
        <dgm:presLayoutVars>
          <dgm:bulletEnabled val="1"/>
        </dgm:presLayoutVars>
      </dgm:prSet>
      <dgm:spPr/>
      <dgm:t>
        <a:bodyPr/>
        <a:lstStyle/>
        <a:p>
          <a:pPr rtl="1"/>
          <a:endParaRPr lang="ar-EG"/>
        </a:p>
      </dgm:t>
    </dgm:pt>
    <dgm:pt modelId="{3E923E61-0865-411B-99D5-9684B9B9A0EF}" type="pres">
      <dgm:prSet presAssocID="{963ACE48-BCCD-4BCC-9928-E2AB0F367CB6}" presName="childShp" presStyleLbl="bgAccFollowNode1" presStyleIdx="0" presStyleCnt="2" custScaleX="130938">
        <dgm:presLayoutVars>
          <dgm:bulletEnabled val="1"/>
        </dgm:presLayoutVars>
      </dgm:prSet>
      <dgm:spPr/>
      <dgm:t>
        <a:bodyPr/>
        <a:lstStyle/>
        <a:p>
          <a:pPr rtl="1"/>
          <a:endParaRPr lang="ar-EG"/>
        </a:p>
      </dgm:t>
    </dgm:pt>
    <dgm:pt modelId="{92CB99AB-6CEF-4E5D-8359-5C2303A7B6AC}" type="pres">
      <dgm:prSet presAssocID="{F777C977-F36C-43A1-8A7B-E0C5B672014D}" presName="spacing" presStyleCnt="0"/>
      <dgm:spPr/>
    </dgm:pt>
    <dgm:pt modelId="{F2369A9A-405A-4FD3-91D1-A10D466BE441}" type="pres">
      <dgm:prSet presAssocID="{43EDF529-6A54-4F1C-B3D1-EC44B440F942}" presName="linNode" presStyleCnt="0"/>
      <dgm:spPr/>
    </dgm:pt>
    <dgm:pt modelId="{FFC95DBA-F919-4CE4-94D7-984CB04274F5}" type="pres">
      <dgm:prSet presAssocID="{43EDF529-6A54-4F1C-B3D1-EC44B440F942}" presName="parentShp" presStyleLbl="node1" presStyleIdx="1" presStyleCnt="2">
        <dgm:presLayoutVars>
          <dgm:bulletEnabled val="1"/>
        </dgm:presLayoutVars>
      </dgm:prSet>
      <dgm:spPr/>
      <dgm:t>
        <a:bodyPr/>
        <a:lstStyle/>
        <a:p>
          <a:pPr rtl="1"/>
          <a:endParaRPr lang="ar-EG"/>
        </a:p>
      </dgm:t>
    </dgm:pt>
    <dgm:pt modelId="{6596E353-9A14-4E32-B949-FCFF4655A4C2}" type="pres">
      <dgm:prSet presAssocID="{43EDF529-6A54-4F1C-B3D1-EC44B440F942}" presName="childShp" presStyleLbl="bgAccFollowNode1" presStyleIdx="1" presStyleCnt="2" custScaleX="130938">
        <dgm:presLayoutVars>
          <dgm:bulletEnabled val="1"/>
        </dgm:presLayoutVars>
      </dgm:prSet>
      <dgm:spPr/>
      <dgm:t>
        <a:bodyPr/>
        <a:lstStyle/>
        <a:p>
          <a:pPr rtl="1"/>
          <a:endParaRPr lang="ar-EG"/>
        </a:p>
      </dgm:t>
    </dgm:pt>
  </dgm:ptLst>
  <dgm:cxnLst>
    <dgm:cxn modelId="{25C6DE21-E421-416A-ABB9-B34FCBF8BEDE}" type="presOf" srcId="{43EDF529-6A54-4F1C-B3D1-EC44B440F942}" destId="{FFC95DBA-F919-4CE4-94D7-984CB04274F5}" srcOrd="0" destOrd="0" presId="urn:microsoft.com/office/officeart/2005/8/layout/vList6"/>
    <dgm:cxn modelId="{D2EC1996-13A7-4651-A1FA-BA2E9DA28B6C}" type="presOf" srcId="{453A8AFF-509B-4B1C-8D94-5C5BBF939333}" destId="{6596E353-9A14-4E32-B949-FCFF4655A4C2}" srcOrd="0" destOrd="0" presId="urn:microsoft.com/office/officeart/2005/8/layout/vList6"/>
    <dgm:cxn modelId="{15489D16-4B7D-4512-83E9-8E5B7BFD048D}" srcId="{963ACE48-BCCD-4BCC-9928-E2AB0F367CB6}" destId="{CAEBD9FD-9E11-486A-AAF1-035A2A22BF65}" srcOrd="0" destOrd="0" parTransId="{8DABD470-1294-4E60-9E2A-C5051936522E}" sibTransId="{9D485722-1667-4F58-B032-46188CCE8988}"/>
    <dgm:cxn modelId="{D1AF2C8C-A2BC-4699-A62A-F948A22D7115}" type="presOf" srcId="{A65C4B6A-7913-4910-A96D-9C003FBB671B}" destId="{84BF0D44-C472-45EB-860B-60B5128E0B83}" srcOrd="0" destOrd="0" presId="urn:microsoft.com/office/officeart/2005/8/layout/vList6"/>
    <dgm:cxn modelId="{456D751D-C97B-44A2-BFCC-29BE21245DC9}" type="presOf" srcId="{CAEBD9FD-9E11-486A-AAF1-035A2A22BF65}" destId="{3E923E61-0865-411B-99D5-9684B9B9A0EF}" srcOrd="0" destOrd="0" presId="urn:microsoft.com/office/officeart/2005/8/layout/vList6"/>
    <dgm:cxn modelId="{CB7B8C48-EF7C-4019-8116-3EAB47E7600F}" srcId="{A65C4B6A-7913-4910-A96D-9C003FBB671B}" destId="{43EDF529-6A54-4F1C-B3D1-EC44B440F942}" srcOrd="1" destOrd="0" parTransId="{F598F38C-E06B-4A29-8D2E-8BF6ADDCCFF1}" sibTransId="{7F48BA26-3745-40FA-983D-1891C16C2F69}"/>
    <dgm:cxn modelId="{59C5EFD8-50E9-47D5-BA86-8F3886BA31EB}" srcId="{A65C4B6A-7913-4910-A96D-9C003FBB671B}" destId="{963ACE48-BCCD-4BCC-9928-E2AB0F367CB6}" srcOrd="0" destOrd="0" parTransId="{1601816E-13E7-467E-AA8F-30531349842E}" sibTransId="{F777C977-F36C-43A1-8A7B-E0C5B672014D}"/>
    <dgm:cxn modelId="{0399FD98-CAB7-4750-87FC-0FE7CEB335A6}" type="presOf" srcId="{963ACE48-BCCD-4BCC-9928-E2AB0F367CB6}" destId="{C6D55328-1887-415A-B09A-6E308568F5E0}" srcOrd="0" destOrd="0" presId="urn:microsoft.com/office/officeart/2005/8/layout/vList6"/>
    <dgm:cxn modelId="{CFD91B32-0CA7-4214-BB53-89D0215A5D7C}" srcId="{43EDF529-6A54-4F1C-B3D1-EC44B440F942}" destId="{453A8AFF-509B-4B1C-8D94-5C5BBF939333}" srcOrd="0" destOrd="0" parTransId="{67FEE651-CD78-4DFD-B9F3-8CB04BFC219A}" sibTransId="{9875CC66-EFAB-4415-B7CF-AFACE632D0DF}"/>
    <dgm:cxn modelId="{611B97D0-7A85-4E00-A7F0-EE2F781F0443}" type="presParOf" srcId="{84BF0D44-C472-45EB-860B-60B5128E0B83}" destId="{6DFDB112-8A1A-4273-B3DC-B8B83818C32A}" srcOrd="0" destOrd="0" presId="urn:microsoft.com/office/officeart/2005/8/layout/vList6"/>
    <dgm:cxn modelId="{5F85702F-896D-4DCF-940E-45443304E925}" type="presParOf" srcId="{6DFDB112-8A1A-4273-B3DC-B8B83818C32A}" destId="{C6D55328-1887-415A-B09A-6E308568F5E0}" srcOrd="0" destOrd="0" presId="urn:microsoft.com/office/officeart/2005/8/layout/vList6"/>
    <dgm:cxn modelId="{6D729561-AF24-4E65-9A24-AC10DEAB1353}" type="presParOf" srcId="{6DFDB112-8A1A-4273-B3DC-B8B83818C32A}" destId="{3E923E61-0865-411B-99D5-9684B9B9A0EF}" srcOrd="1" destOrd="0" presId="urn:microsoft.com/office/officeart/2005/8/layout/vList6"/>
    <dgm:cxn modelId="{33544605-A36F-427F-8A18-E20DEC65BF37}" type="presParOf" srcId="{84BF0D44-C472-45EB-860B-60B5128E0B83}" destId="{92CB99AB-6CEF-4E5D-8359-5C2303A7B6AC}" srcOrd="1" destOrd="0" presId="urn:microsoft.com/office/officeart/2005/8/layout/vList6"/>
    <dgm:cxn modelId="{3DB902F2-036A-4CEF-BCF0-6331B8CCE4BD}" type="presParOf" srcId="{84BF0D44-C472-45EB-860B-60B5128E0B83}" destId="{F2369A9A-405A-4FD3-91D1-A10D466BE441}" srcOrd="2" destOrd="0" presId="urn:microsoft.com/office/officeart/2005/8/layout/vList6"/>
    <dgm:cxn modelId="{81FD3183-6DC3-4982-BF5E-17778D8BBD50}" type="presParOf" srcId="{F2369A9A-405A-4FD3-91D1-A10D466BE441}" destId="{FFC95DBA-F919-4CE4-94D7-984CB04274F5}" srcOrd="0" destOrd="0" presId="urn:microsoft.com/office/officeart/2005/8/layout/vList6"/>
    <dgm:cxn modelId="{0C60B417-DBD4-4728-AA31-AD3944AA4857}" type="presParOf" srcId="{F2369A9A-405A-4FD3-91D1-A10D466BE441}" destId="{6596E353-9A14-4E32-B949-FCFF4655A4C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A6EB82-56F0-44F5-A2DE-2D0C41180A3B}" type="doc">
      <dgm:prSet loTypeId="urn:microsoft.com/office/officeart/2005/8/layout/hList3" loCatId="list" qsTypeId="urn:microsoft.com/office/officeart/2005/8/quickstyle/3d1" qsCatId="3D" csTypeId="urn:microsoft.com/office/officeart/2005/8/colors/colorful4" csCatId="colorful" phldr="1"/>
      <dgm:spPr/>
      <dgm:t>
        <a:bodyPr/>
        <a:lstStyle/>
        <a:p>
          <a:pPr rtl="1"/>
          <a:endParaRPr lang="ar-EG"/>
        </a:p>
      </dgm:t>
    </dgm:pt>
    <dgm:pt modelId="{F3FFE721-4957-4514-8AD9-23AC528A2618}">
      <dgm:prSet phldrT="[Text]" custT="1"/>
      <dgm:spPr/>
      <dgm:t>
        <a:bodyPr/>
        <a:lstStyle/>
        <a:p>
          <a:pPr rtl="1"/>
          <a:r>
            <a:rPr lang="ar-SA" sz="2800" b="1" dirty="0" smtClean="0">
              <a:solidFill>
                <a:schemeClr val="tx1"/>
              </a:solidFill>
            </a:rPr>
            <a:t>في هذه الخطوة يتم تثبيت الحلول التي تم التوصل إليها، واقتراحها كحلول للمشكلة التي تمت مناقشتها.</a:t>
          </a:r>
          <a:endParaRPr lang="ar-EG" sz="2800" b="1" dirty="0">
            <a:solidFill>
              <a:schemeClr val="tx1"/>
            </a:solidFill>
          </a:endParaRPr>
        </a:p>
      </dgm:t>
    </dgm:pt>
    <dgm:pt modelId="{F2E331AF-847C-48AF-B863-3228B11533E8}" type="sibTrans" cxnId="{E52EB129-217E-432C-9962-FEF40979B214}">
      <dgm:prSet/>
      <dgm:spPr/>
      <dgm:t>
        <a:bodyPr/>
        <a:lstStyle/>
        <a:p>
          <a:pPr rtl="1"/>
          <a:endParaRPr lang="ar-EG"/>
        </a:p>
      </dgm:t>
    </dgm:pt>
    <dgm:pt modelId="{CE3C5303-FB4D-425E-BE0B-886B65FC20BE}" type="parTrans" cxnId="{E52EB129-217E-432C-9962-FEF40979B214}">
      <dgm:prSet/>
      <dgm:spPr/>
      <dgm:t>
        <a:bodyPr/>
        <a:lstStyle/>
        <a:p>
          <a:pPr rtl="1"/>
          <a:endParaRPr lang="ar-EG"/>
        </a:p>
      </dgm:t>
    </dgm:pt>
    <dgm:pt modelId="{5DB958F8-E284-4085-8ECC-E1C97260A442}">
      <dgm:prSet phldrT="[Text]" custT="1"/>
      <dgm:spPr/>
      <dgm:t>
        <a:bodyPr/>
        <a:lstStyle/>
        <a:p>
          <a:pPr rtl="1"/>
          <a:r>
            <a:rPr lang="ar-SA" sz="2800" b="1" dirty="0" smtClean="0">
              <a:solidFill>
                <a:schemeClr val="tx1"/>
              </a:solidFill>
            </a:rPr>
            <a:t>ثالثاً: ختام جلسة عصف الدماغ.</a:t>
          </a:r>
          <a:endParaRPr lang="ar-EG" sz="2800" b="1" dirty="0">
            <a:solidFill>
              <a:schemeClr val="tx1"/>
            </a:solidFill>
          </a:endParaRPr>
        </a:p>
      </dgm:t>
    </dgm:pt>
    <dgm:pt modelId="{FDBC3350-030A-4119-99B6-B574064B5EFA}" type="sibTrans" cxnId="{88507BC1-8555-44AF-9688-AF0FB77938EF}">
      <dgm:prSet/>
      <dgm:spPr/>
      <dgm:t>
        <a:bodyPr/>
        <a:lstStyle/>
        <a:p>
          <a:pPr rtl="1"/>
          <a:endParaRPr lang="ar-EG"/>
        </a:p>
      </dgm:t>
    </dgm:pt>
    <dgm:pt modelId="{C43291DA-7C41-4910-A371-C9ADC13D67FE}" type="parTrans" cxnId="{88507BC1-8555-44AF-9688-AF0FB77938EF}">
      <dgm:prSet/>
      <dgm:spPr/>
      <dgm:t>
        <a:bodyPr/>
        <a:lstStyle/>
        <a:p>
          <a:pPr rtl="1"/>
          <a:endParaRPr lang="ar-EG"/>
        </a:p>
      </dgm:t>
    </dgm:pt>
    <dgm:pt modelId="{FE4792D1-E84F-4691-BF33-8791C76A78DC}">
      <dgm:prSet phldrT="[Text]" custT="1"/>
      <dgm:spPr/>
      <dgm:t>
        <a:bodyPr/>
        <a:lstStyle/>
        <a:p>
          <a:pPr rtl="1"/>
          <a:r>
            <a:rPr lang="ar-SA" sz="2800" b="1" dirty="0" smtClean="0">
              <a:solidFill>
                <a:schemeClr val="tx1"/>
              </a:solidFill>
            </a:rPr>
            <a:t>تابع إجراءات استراتيجية العصف الذهني:</a:t>
          </a:r>
          <a:endParaRPr lang="ar-EG" sz="2800" b="1" dirty="0">
            <a:solidFill>
              <a:schemeClr val="tx1"/>
            </a:solidFill>
          </a:endParaRPr>
        </a:p>
      </dgm:t>
    </dgm:pt>
    <dgm:pt modelId="{EF74C191-41BA-459F-BAE5-9314BFC1ED3F}" type="sibTrans" cxnId="{42FC0D2B-3567-49FF-8824-5BCA8578BA5C}">
      <dgm:prSet/>
      <dgm:spPr/>
      <dgm:t>
        <a:bodyPr/>
        <a:lstStyle/>
        <a:p>
          <a:pPr rtl="1"/>
          <a:endParaRPr lang="ar-EG"/>
        </a:p>
      </dgm:t>
    </dgm:pt>
    <dgm:pt modelId="{8ABF3AF5-C207-447B-B3E9-D15F672914A1}" type="parTrans" cxnId="{42FC0D2B-3567-49FF-8824-5BCA8578BA5C}">
      <dgm:prSet/>
      <dgm:spPr/>
      <dgm:t>
        <a:bodyPr/>
        <a:lstStyle/>
        <a:p>
          <a:pPr rtl="1"/>
          <a:endParaRPr lang="ar-EG"/>
        </a:p>
      </dgm:t>
    </dgm:pt>
    <dgm:pt modelId="{317A91DB-BD9A-42C7-AD35-3CB2895D4166}" type="pres">
      <dgm:prSet presAssocID="{91A6EB82-56F0-44F5-A2DE-2D0C41180A3B}" presName="composite" presStyleCnt="0">
        <dgm:presLayoutVars>
          <dgm:chMax val="1"/>
          <dgm:dir/>
          <dgm:resizeHandles val="exact"/>
        </dgm:presLayoutVars>
      </dgm:prSet>
      <dgm:spPr/>
      <dgm:t>
        <a:bodyPr/>
        <a:lstStyle/>
        <a:p>
          <a:pPr rtl="1"/>
          <a:endParaRPr lang="ar-EG"/>
        </a:p>
      </dgm:t>
    </dgm:pt>
    <dgm:pt modelId="{DF6E1073-9BF6-408F-A2EF-1D103483B4A8}" type="pres">
      <dgm:prSet presAssocID="{FE4792D1-E84F-4691-BF33-8791C76A78DC}" presName="roof" presStyleLbl="dkBgShp" presStyleIdx="0" presStyleCnt="2" custLinFactNeighborX="126" custLinFactNeighborY="-61534"/>
      <dgm:spPr/>
      <dgm:t>
        <a:bodyPr/>
        <a:lstStyle/>
        <a:p>
          <a:pPr rtl="1"/>
          <a:endParaRPr lang="ar-EG"/>
        </a:p>
      </dgm:t>
    </dgm:pt>
    <dgm:pt modelId="{A49F31AD-3BD5-4E4B-9D01-1B60C4E0BBE0}" type="pres">
      <dgm:prSet presAssocID="{FE4792D1-E84F-4691-BF33-8791C76A78DC}" presName="pillars" presStyleCnt="0"/>
      <dgm:spPr/>
    </dgm:pt>
    <dgm:pt modelId="{92CA5F21-9F23-4F0A-ADCE-E604EA4B72AF}" type="pres">
      <dgm:prSet presAssocID="{FE4792D1-E84F-4691-BF33-8791C76A78DC}" presName="pillar1" presStyleLbl="node1" presStyleIdx="0" presStyleCnt="2">
        <dgm:presLayoutVars>
          <dgm:bulletEnabled val="1"/>
        </dgm:presLayoutVars>
      </dgm:prSet>
      <dgm:spPr/>
      <dgm:t>
        <a:bodyPr/>
        <a:lstStyle/>
        <a:p>
          <a:pPr rtl="1"/>
          <a:endParaRPr lang="ar-EG"/>
        </a:p>
      </dgm:t>
    </dgm:pt>
    <dgm:pt modelId="{8196CC2E-BC7E-438D-98FB-F7764E93DFA4}" type="pres">
      <dgm:prSet presAssocID="{5DB958F8-E284-4085-8ECC-E1C97260A442}" presName="pillarX" presStyleLbl="node1" presStyleIdx="1" presStyleCnt="2" custScaleX="38059" custScaleY="98541">
        <dgm:presLayoutVars>
          <dgm:bulletEnabled val="1"/>
        </dgm:presLayoutVars>
      </dgm:prSet>
      <dgm:spPr/>
      <dgm:t>
        <a:bodyPr/>
        <a:lstStyle/>
        <a:p>
          <a:pPr rtl="1"/>
          <a:endParaRPr lang="ar-EG"/>
        </a:p>
      </dgm:t>
    </dgm:pt>
    <dgm:pt modelId="{CE5A2868-0C34-4261-BFD6-BF9EBC496EE7}" type="pres">
      <dgm:prSet presAssocID="{FE4792D1-E84F-4691-BF33-8791C76A78DC}" presName="base" presStyleLbl="dkBgShp" presStyleIdx="1" presStyleCnt="2"/>
      <dgm:spPr/>
    </dgm:pt>
  </dgm:ptLst>
  <dgm:cxnLst>
    <dgm:cxn modelId="{E52EB129-217E-432C-9962-FEF40979B214}" srcId="{FE4792D1-E84F-4691-BF33-8791C76A78DC}" destId="{F3FFE721-4957-4514-8AD9-23AC528A2618}" srcOrd="0" destOrd="0" parTransId="{CE3C5303-FB4D-425E-BE0B-886B65FC20BE}" sibTransId="{F2E331AF-847C-48AF-B863-3228B11533E8}"/>
    <dgm:cxn modelId="{42FC0D2B-3567-49FF-8824-5BCA8578BA5C}" srcId="{91A6EB82-56F0-44F5-A2DE-2D0C41180A3B}" destId="{FE4792D1-E84F-4691-BF33-8791C76A78DC}" srcOrd="0" destOrd="0" parTransId="{8ABF3AF5-C207-447B-B3E9-D15F672914A1}" sibTransId="{EF74C191-41BA-459F-BAE5-9314BFC1ED3F}"/>
    <dgm:cxn modelId="{6A0E427C-D628-4E95-AB7B-E744953E4A0E}" type="presOf" srcId="{FE4792D1-E84F-4691-BF33-8791C76A78DC}" destId="{DF6E1073-9BF6-408F-A2EF-1D103483B4A8}" srcOrd="0" destOrd="0" presId="urn:microsoft.com/office/officeart/2005/8/layout/hList3"/>
    <dgm:cxn modelId="{88507BC1-8555-44AF-9688-AF0FB77938EF}" srcId="{FE4792D1-E84F-4691-BF33-8791C76A78DC}" destId="{5DB958F8-E284-4085-8ECC-E1C97260A442}" srcOrd="1" destOrd="0" parTransId="{C43291DA-7C41-4910-A371-C9ADC13D67FE}" sibTransId="{FDBC3350-030A-4119-99B6-B574064B5EFA}"/>
    <dgm:cxn modelId="{E9D0F0D3-D5FA-4524-8707-D3916F047892}" type="presOf" srcId="{F3FFE721-4957-4514-8AD9-23AC528A2618}" destId="{92CA5F21-9F23-4F0A-ADCE-E604EA4B72AF}" srcOrd="0" destOrd="0" presId="urn:microsoft.com/office/officeart/2005/8/layout/hList3"/>
    <dgm:cxn modelId="{495C6612-3D90-4083-B5B5-A8E6935A1D7A}" type="presOf" srcId="{91A6EB82-56F0-44F5-A2DE-2D0C41180A3B}" destId="{317A91DB-BD9A-42C7-AD35-3CB2895D4166}" srcOrd="0" destOrd="0" presId="urn:microsoft.com/office/officeart/2005/8/layout/hList3"/>
    <dgm:cxn modelId="{322EB10D-C9D5-4758-839A-C7E73F0440B9}" type="presOf" srcId="{5DB958F8-E284-4085-8ECC-E1C97260A442}" destId="{8196CC2E-BC7E-438D-98FB-F7764E93DFA4}" srcOrd="0" destOrd="0" presId="urn:microsoft.com/office/officeart/2005/8/layout/hList3"/>
    <dgm:cxn modelId="{1AE0657D-2134-47F2-B04B-B196051D8D5B}" type="presParOf" srcId="{317A91DB-BD9A-42C7-AD35-3CB2895D4166}" destId="{DF6E1073-9BF6-408F-A2EF-1D103483B4A8}" srcOrd="0" destOrd="0" presId="urn:microsoft.com/office/officeart/2005/8/layout/hList3"/>
    <dgm:cxn modelId="{C2D06A52-660F-47EC-A869-8872AA2BDA91}" type="presParOf" srcId="{317A91DB-BD9A-42C7-AD35-3CB2895D4166}" destId="{A49F31AD-3BD5-4E4B-9D01-1B60C4E0BBE0}" srcOrd="1" destOrd="0" presId="urn:microsoft.com/office/officeart/2005/8/layout/hList3"/>
    <dgm:cxn modelId="{EB8037A2-CD27-4E0F-AA81-DD8750071E16}" type="presParOf" srcId="{A49F31AD-3BD5-4E4B-9D01-1B60C4E0BBE0}" destId="{92CA5F21-9F23-4F0A-ADCE-E604EA4B72AF}" srcOrd="0" destOrd="0" presId="urn:microsoft.com/office/officeart/2005/8/layout/hList3"/>
    <dgm:cxn modelId="{CBC5F8E2-6D20-40DB-8C88-21F08CC2A8DA}" type="presParOf" srcId="{A49F31AD-3BD5-4E4B-9D01-1B60C4E0BBE0}" destId="{8196CC2E-BC7E-438D-98FB-F7764E93DFA4}" srcOrd="1" destOrd="0" presId="urn:microsoft.com/office/officeart/2005/8/layout/hList3"/>
    <dgm:cxn modelId="{7A8526D2-071D-4B13-9D88-A46C40EE9A48}" type="presParOf" srcId="{317A91DB-BD9A-42C7-AD35-3CB2895D4166}" destId="{CE5A2868-0C34-4261-BFD6-BF9EBC496EE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BE9FC-E5EF-4631-8C73-EE849F03E2B0}">
      <dsp:nvSpPr>
        <dsp:cNvPr id="0" name=""/>
        <dsp:cNvSpPr/>
      </dsp:nvSpPr>
      <dsp:spPr>
        <a:xfrm>
          <a:off x="7153908" y="-788955"/>
          <a:ext cx="6133468" cy="6133468"/>
        </a:xfrm>
        <a:prstGeom prst="blockArc">
          <a:avLst>
            <a:gd name="adj1" fmla="val 8100000"/>
            <a:gd name="adj2" fmla="val 13500000"/>
            <a:gd name="adj3" fmla="val 352"/>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39D200-E7B4-4FA0-925F-DA37613AB818}">
      <dsp:nvSpPr>
        <dsp:cNvPr id="0" name=""/>
        <dsp:cNvSpPr/>
      </dsp:nvSpPr>
      <dsp:spPr>
        <a:xfrm>
          <a:off x="62950" y="350231"/>
          <a:ext cx="7559258" cy="70082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556281" bIns="91440" numCol="1" spcCol="1270" anchor="ctr" anchorCtr="0">
          <a:noAutofit/>
        </a:bodyPr>
        <a:lstStyle/>
        <a:p>
          <a:pPr lvl="0" algn="r" defTabSz="1600200" rtl="1">
            <a:lnSpc>
              <a:spcPct val="90000"/>
            </a:lnSpc>
            <a:spcBef>
              <a:spcPct val="0"/>
            </a:spcBef>
            <a:spcAft>
              <a:spcPct val="35000"/>
            </a:spcAft>
          </a:pPr>
          <a:r>
            <a:rPr lang="ar-SA" sz="3600" b="1" kern="1200" dirty="0" smtClean="0"/>
            <a:t>استراتيجية </a:t>
          </a:r>
          <a:r>
            <a:rPr lang="en-US" sz="3600" b="1" kern="1200" dirty="0" err="1" smtClean="0"/>
            <a:t>kwl</a:t>
          </a:r>
          <a:endParaRPr lang="ar-EG" sz="3600" b="1" kern="1200" dirty="0"/>
        </a:p>
      </dsp:txBody>
      <dsp:txXfrm>
        <a:off x="62950" y="350231"/>
        <a:ext cx="7559258" cy="700826"/>
      </dsp:txXfrm>
    </dsp:sp>
    <dsp:sp modelId="{F5716AB6-E9A5-41EB-B4B0-49A69F8E8097}">
      <dsp:nvSpPr>
        <dsp:cNvPr id="0" name=""/>
        <dsp:cNvSpPr/>
      </dsp:nvSpPr>
      <dsp:spPr>
        <a:xfrm>
          <a:off x="4018425" y="1033081"/>
          <a:ext cx="876033" cy="876033"/>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D3A7DF-8331-44E5-810F-6EB4C13D9FA5}">
      <dsp:nvSpPr>
        <dsp:cNvPr id="0" name=""/>
        <dsp:cNvSpPr/>
      </dsp:nvSpPr>
      <dsp:spPr>
        <a:xfrm>
          <a:off x="0" y="1337633"/>
          <a:ext cx="7136558" cy="1092561"/>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6281" bIns="81280" numCol="1" spcCol="1270" anchor="ctr" anchorCtr="0">
          <a:noAutofit/>
        </a:bodyPr>
        <a:lstStyle/>
        <a:p>
          <a:pPr lvl="0" algn="r" defTabSz="1422400" rtl="1">
            <a:lnSpc>
              <a:spcPct val="90000"/>
            </a:lnSpc>
            <a:spcBef>
              <a:spcPct val="0"/>
            </a:spcBef>
            <a:spcAft>
              <a:spcPct val="35000"/>
            </a:spcAft>
          </a:pPr>
          <a:r>
            <a:rPr lang="ar-SA" sz="3200" b="1" kern="1200" dirty="0" smtClean="0"/>
            <a:t>مفهوم استراتيجية </a:t>
          </a:r>
          <a:r>
            <a:rPr lang="en-US" sz="3200" b="1" kern="1200" dirty="0" err="1" smtClean="0"/>
            <a:t>kwl</a:t>
          </a:r>
          <a:endParaRPr lang="ar-EG" sz="3200" b="1" kern="1200" dirty="0"/>
        </a:p>
      </dsp:txBody>
      <dsp:txXfrm>
        <a:off x="0" y="1337633"/>
        <a:ext cx="7136558" cy="1092561"/>
      </dsp:txXfrm>
    </dsp:sp>
    <dsp:sp modelId="{63CB29F8-ECFB-4396-A21D-387C4B1C8759}">
      <dsp:nvSpPr>
        <dsp:cNvPr id="0" name=""/>
        <dsp:cNvSpPr/>
      </dsp:nvSpPr>
      <dsp:spPr>
        <a:xfrm>
          <a:off x="6782391" y="1314050"/>
          <a:ext cx="876033" cy="876033"/>
        </a:xfrm>
        <a:prstGeom prst="ellipse">
          <a:avLst/>
        </a:prstGeom>
        <a:solidFill>
          <a:schemeClr val="lt1">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sp>
    <dsp:sp modelId="{5FB128CD-D842-48E6-A548-A57D9AD2D8A0}">
      <dsp:nvSpPr>
        <dsp:cNvPr id="0" name=""/>
        <dsp:cNvSpPr/>
      </dsp:nvSpPr>
      <dsp:spPr>
        <a:xfrm>
          <a:off x="62950" y="2453076"/>
          <a:ext cx="7157458" cy="700826"/>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6281" bIns="81280" numCol="1" spcCol="1270" anchor="ctr" anchorCtr="0">
          <a:noAutofit/>
        </a:bodyPr>
        <a:lstStyle/>
        <a:p>
          <a:pPr lvl="0" algn="r" defTabSz="1422400" rtl="1">
            <a:lnSpc>
              <a:spcPct val="90000"/>
            </a:lnSpc>
            <a:spcBef>
              <a:spcPct val="0"/>
            </a:spcBef>
            <a:spcAft>
              <a:spcPct val="35000"/>
            </a:spcAft>
          </a:pPr>
          <a:r>
            <a:rPr lang="ar-SA" sz="3200" b="1" kern="1200" dirty="0" smtClean="0"/>
            <a:t>إجراءات استراتيجية </a:t>
          </a:r>
          <a:r>
            <a:rPr lang="en-US" sz="3200" b="1" kern="1200" dirty="0" err="1" smtClean="0"/>
            <a:t>kwl</a:t>
          </a:r>
          <a:endParaRPr lang="ar-EG" sz="3200" b="1" kern="1200" dirty="0"/>
        </a:p>
      </dsp:txBody>
      <dsp:txXfrm>
        <a:off x="62950" y="2453076"/>
        <a:ext cx="7157458" cy="700826"/>
      </dsp:txXfrm>
    </dsp:sp>
    <dsp:sp modelId="{B29547B8-0414-428C-B5F2-2DBE6578B473}">
      <dsp:nvSpPr>
        <dsp:cNvPr id="0" name=""/>
        <dsp:cNvSpPr/>
      </dsp:nvSpPr>
      <dsp:spPr>
        <a:xfrm>
          <a:off x="6782391" y="2365472"/>
          <a:ext cx="876033" cy="876033"/>
        </a:xfrm>
        <a:prstGeom prst="ellipse">
          <a:avLst/>
        </a:prstGeom>
        <a:solidFill>
          <a:schemeClr val="lt1">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sp>
    <dsp:sp modelId="{B5BCA98A-D8C5-4EB3-A558-D169B4888D0B}">
      <dsp:nvSpPr>
        <dsp:cNvPr id="0" name=""/>
        <dsp:cNvSpPr/>
      </dsp:nvSpPr>
      <dsp:spPr>
        <a:xfrm>
          <a:off x="62950" y="3504498"/>
          <a:ext cx="7559258" cy="700826"/>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56281" bIns="71120" numCol="1" spcCol="1270" anchor="ctr" anchorCtr="0">
          <a:noAutofit/>
        </a:bodyPr>
        <a:lstStyle/>
        <a:p>
          <a:pPr lvl="0" algn="r" defTabSz="1244600">
            <a:lnSpc>
              <a:spcPct val="90000"/>
            </a:lnSpc>
            <a:spcBef>
              <a:spcPct val="0"/>
            </a:spcBef>
            <a:spcAft>
              <a:spcPct val="35000"/>
            </a:spcAft>
          </a:pPr>
          <a:r>
            <a:rPr lang="ar-SA" sz="2800" b="1" kern="1200" dirty="0" smtClean="0"/>
            <a:t>نموذج تطبيقي لاستراتيجية </a:t>
          </a:r>
          <a:r>
            <a:rPr lang="en-US" sz="2800" b="1" kern="1200" dirty="0" err="1" smtClean="0"/>
            <a:t>kwl</a:t>
          </a:r>
          <a:r>
            <a:rPr lang="en-US" sz="2800" b="1" kern="1200" dirty="0" smtClean="0"/>
            <a:t> </a:t>
          </a:r>
          <a:r>
            <a:rPr lang="ar-SA" sz="2800" b="1" kern="1200" dirty="0" smtClean="0"/>
            <a:t> </a:t>
          </a:r>
          <a:endParaRPr lang="ar-EG" sz="2800" b="1" kern="1200" dirty="0"/>
        </a:p>
      </dsp:txBody>
      <dsp:txXfrm>
        <a:off x="62950" y="3504498"/>
        <a:ext cx="7559258" cy="700826"/>
      </dsp:txXfrm>
    </dsp:sp>
    <dsp:sp modelId="{741F5264-3C5C-47B5-89F5-AC73941469D3}">
      <dsp:nvSpPr>
        <dsp:cNvPr id="0" name=""/>
        <dsp:cNvSpPr/>
      </dsp:nvSpPr>
      <dsp:spPr>
        <a:xfrm>
          <a:off x="7184191" y="3416895"/>
          <a:ext cx="876033" cy="876033"/>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209"/>
          <a:ext cx="8229600" cy="109216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rtl="1">
            <a:lnSpc>
              <a:spcPct val="90000"/>
            </a:lnSpc>
            <a:spcBef>
              <a:spcPct val="0"/>
            </a:spcBef>
            <a:spcAft>
              <a:spcPct val="35000"/>
            </a:spcAft>
          </a:pPr>
          <a:r>
            <a:rPr lang="ar-SA" sz="2200" b="1" kern="1200" dirty="0" smtClean="0"/>
            <a:t>1-يبدأ المعلم في الشرح المباشر للاستراتيجية </a:t>
          </a:r>
          <a:r>
            <a:rPr lang="en-US" sz="2200" b="1" kern="1200" dirty="0" err="1" smtClean="0"/>
            <a:t>kwl</a:t>
          </a:r>
          <a:r>
            <a:rPr lang="en-US" sz="2200" b="1" kern="1200" dirty="0" smtClean="0"/>
            <a:t> </a:t>
          </a:r>
          <a:r>
            <a:rPr lang="ar-SA" sz="2200" b="1" kern="1200" dirty="0" smtClean="0"/>
            <a:t> وذلك بتحديد دلالة كل حرف من حروف الاستراتيجية.</a:t>
          </a:r>
          <a:endParaRPr lang="ar-EG" sz="2200" b="1" kern="1200" dirty="0"/>
        </a:p>
      </dsp:txBody>
      <dsp:txXfrm>
        <a:off x="0" y="209"/>
        <a:ext cx="8229600" cy="1092162"/>
      </dsp:txXfrm>
    </dsp:sp>
    <dsp:sp modelId="{B24B0790-4CD4-4F93-8A2B-8438CADECCD6}">
      <dsp:nvSpPr>
        <dsp:cNvPr id="0" name=""/>
        <dsp:cNvSpPr/>
      </dsp:nvSpPr>
      <dsp:spPr>
        <a:xfrm>
          <a:off x="0" y="1146979"/>
          <a:ext cx="8229600" cy="1092162"/>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rtl="1">
            <a:lnSpc>
              <a:spcPct val="90000"/>
            </a:lnSpc>
            <a:spcBef>
              <a:spcPct val="0"/>
            </a:spcBef>
            <a:spcAft>
              <a:spcPct val="35000"/>
            </a:spcAft>
          </a:pPr>
          <a:r>
            <a:rPr lang="ar-SA" sz="2200" b="1" kern="1200" dirty="0" smtClean="0"/>
            <a:t>2- يكلف الطلاب بالقيام بالآتي:</a:t>
          </a:r>
          <a:endParaRPr lang="ar-EG" sz="2200" b="1" kern="1200" dirty="0"/>
        </a:p>
      </dsp:txBody>
      <dsp:txXfrm>
        <a:off x="0" y="1146979"/>
        <a:ext cx="8229600" cy="1092162"/>
      </dsp:txXfrm>
    </dsp:sp>
    <dsp:sp modelId="{389B97C0-4D99-421B-9680-3CF93ED97F05}">
      <dsp:nvSpPr>
        <dsp:cNvPr id="0" name=""/>
        <dsp:cNvSpPr/>
      </dsp:nvSpPr>
      <dsp:spPr>
        <a:xfrm>
          <a:off x="0" y="2293750"/>
          <a:ext cx="8229600" cy="1671838"/>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r" defTabSz="977900" rtl="1">
            <a:lnSpc>
              <a:spcPct val="90000"/>
            </a:lnSpc>
            <a:spcBef>
              <a:spcPct val="0"/>
            </a:spcBef>
            <a:spcAft>
              <a:spcPct val="35000"/>
            </a:spcAft>
          </a:pPr>
          <a:r>
            <a:rPr lang="ar-SA" sz="2200" b="1" kern="1200" dirty="0"/>
            <a:t>- </a:t>
          </a:r>
          <a:r>
            <a:rPr lang="ar-SA" sz="2200" b="1" kern="1200" dirty="0" smtClean="0"/>
            <a:t>حدد المعلومات التي تعرفها عن الموضوع.</a:t>
          </a:r>
        </a:p>
        <a:p>
          <a:pPr lvl="0" algn="r" defTabSz="977900" rtl="1">
            <a:lnSpc>
              <a:spcPct val="90000"/>
            </a:lnSpc>
            <a:spcBef>
              <a:spcPct val="0"/>
            </a:spcBef>
            <a:spcAft>
              <a:spcPct val="35000"/>
            </a:spcAft>
          </a:pPr>
          <a:r>
            <a:rPr lang="ar-SA" sz="2200" b="1" kern="1200" dirty="0" smtClean="0"/>
            <a:t>-حدد المعلومات والأفكار التي تريد أن تعرفها عند قراءتك لهذا الموضوع.</a:t>
          </a:r>
        </a:p>
        <a:p>
          <a:pPr lvl="0" algn="r" defTabSz="977900" rtl="1">
            <a:lnSpc>
              <a:spcPct val="90000"/>
            </a:lnSpc>
            <a:spcBef>
              <a:spcPct val="0"/>
            </a:spcBef>
            <a:spcAft>
              <a:spcPct val="35000"/>
            </a:spcAft>
          </a:pPr>
          <a:r>
            <a:rPr lang="ar-SA" sz="2200" b="1" kern="1200" dirty="0" smtClean="0"/>
            <a:t>-اقرأ الموضوع بعناية.</a:t>
          </a:r>
        </a:p>
        <a:p>
          <a:pPr lvl="0" algn="r" defTabSz="977900" rtl="1">
            <a:lnSpc>
              <a:spcPct val="90000"/>
            </a:lnSpc>
            <a:spcBef>
              <a:spcPct val="0"/>
            </a:spcBef>
            <a:spcAft>
              <a:spcPct val="35000"/>
            </a:spcAft>
          </a:pPr>
          <a:r>
            <a:rPr lang="ar-SA" sz="2200" b="1" kern="1200" dirty="0" smtClean="0"/>
            <a:t>-حدد المعلومات والأفكار الجديدة التي وجدتها في الموضوع.</a:t>
          </a:r>
          <a:endParaRPr lang="ar-EG" sz="2200" b="1" kern="1200" dirty="0"/>
        </a:p>
      </dsp:txBody>
      <dsp:txXfrm>
        <a:off x="0" y="2293750"/>
        <a:ext cx="8229600" cy="1671838"/>
      </dsp:txXfrm>
    </dsp:sp>
    <dsp:sp modelId="{65027CCD-790E-4EC8-865B-3DB0F3B5B4C0}">
      <dsp:nvSpPr>
        <dsp:cNvPr id="0" name=""/>
        <dsp:cNvSpPr/>
      </dsp:nvSpPr>
      <dsp:spPr>
        <a:xfrm>
          <a:off x="0" y="4020196"/>
          <a:ext cx="8229600" cy="1092162"/>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rtl="1">
            <a:lnSpc>
              <a:spcPct val="90000"/>
            </a:lnSpc>
            <a:spcBef>
              <a:spcPct val="0"/>
            </a:spcBef>
            <a:spcAft>
              <a:spcPct val="35000"/>
            </a:spcAft>
          </a:pPr>
          <a:r>
            <a:rPr lang="ar-SA" sz="2200" b="1" kern="1200" dirty="0" smtClean="0"/>
            <a:t>3-نمذجة المعلم لقراءة جزء من الموضوع أمام الطلاب وذلك من خلال تحديد العناصر الفرعية الموجودة بالمرحلة الثانية.</a:t>
          </a:r>
          <a:endParaRPr lang="ar-EG" sz="2200" b="1" kern="1200" dirty="0"/>
        </a:p>
      </dsp:txBody>
      <dsp:txXfrm>
        <a:off x="0" y="4020196"/>
        <a:ext cx="8229600" cy="1092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9EBCC-E1D7-4E9A-8859-C86358EA7DF4}">
      <dsp:nvSpPr>
        <dsp:cNvPr id="0" name=""/>
        <dsp:cNvSpPr/>
      </dsp:nvSpPr>
      <dsp:spPr>
        <a:xfrm>
          <a:off x="54809" y="2582"/>
          <a:ext cx="8119980" cy="170460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0">
            <a:lnSpc>
              <a:spcPct val="90000"/>
            </a:lnSpc>
            <a:spcBef>
              <a:spcPct val="0"/>
            </a:spcBef>
            <a:spcAft>
              <a:spcPct val="35000"/>
            </a:spcAft>
          </a:pPr>
          <a:r>
            <a:rPr lang="ar-SA" sz="3200" b="1" kern="1200" dirty="0" smtClean="0"/>
            <a:t>4-الممارسة الموجهة: حيث يبدأ الطلاب في تطبيق إجراءات الاستراتيجية، على أن يكونوا تحت إشراف وتوجيه المعلم.</a:t>
          </a:r>
          <a:endParaRPr lang="ar-EG" sz="3200" b="1" kern="1200" dirty="0"/>
        </a:p>
      </dsp:txBody>
      <dsp:txXfrm>
        <a:off x="54809" y="2582"/>
        <a:ext cx="8119980" cy="1704608"/>
      </dsp:txXfrm>
    </dsp:sp>
    <dsp:sp modelId="{662C6539-9166-4380-8E82-3DA85E63DEBC}">
      <dsp:nvSpPr>
        <dsp:cNvPr id="0" name=""/>
        <dsp:cNvSpPr/>
      </dsp:nvSpPr>
      <dsp:spPr>
        <a:xfrm>
          <a:off x="0" y="1792421"/>
          <a:ext cx="8229600" cy="1704608"/>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rtl="0">
            <a:lnSpc>
              <a:spcPct val="90000"/>
            </a:lnSpc>
            <a:spcBef>
              <a:spcPct val="0"/>
            </a:spcBef>
            <a:spcAft>
              <a:spcPct val="35000"/>
            </a:spcAft>
          </a:pPr>
          <a:r>
            <a:rPr lang="ar-SA" sz="2800" b="1" kern="1200" dirty="0" smtClean="0"/>
            <a:t>5-الممارسة المستقلة: وفيها يبدأ الطلاب بتطبيق الاستراتيجية دون مساندة من المعلم.</a:t>
          </a:r>
          <a:endParaRPr lang="ar-EG" sz="2800" b="1" kern="1200" dirty="0"/>
        </a:p>
      </dsp:txBody>
      <dsp:txXfrm>
        <a:off x="0" y="1792421"/>
        <a:ext cx="8229600" cy="1704608"/>
      </dsp:txXfrm>
    </dsp:sp>
    <dsp:sp modelId="{B1A48C0A-98BA-43F2-9369-21E805351947}">
      <dsp:nvSpPr>
        <dsp:cNvPr id="0" name=""/>
        <dsp:cNvSpPr/>
      </dsp:nvSpPr>
      <dsp:spPr>
        <a:xfrm>
          <a:off x="0" y="3582260"/>
          <a:ext cx="8229600" cy="170460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0">
            <a:lnSpc>
              <a:spcPct val="90000"/>
            </a:lnSpc>
            <a:spcBef>
              <a:spcPct val="0"/>
            </a:spcBef>
            <a:spcAft>
              <a:spcPct val="35000"/>
            </a:spcAft>
          </a:pPr>
          <a:r>
            <a:rPr lang="ar-SA" sz="3200" b="1" kern="1200" dirty="0" smtClean="0"/>
            <a:t> 6- التوسع فى تطبيق الاستراتيجية: حيث يبدأ الطلاب في تطبيق الاستراتيجية على نصوص أخرى .</a:t>
          </a:r>
          <a:endParaRPr lang="ar-EG" sz="3200" b="1" kern="1200" dirty="0"/>
        </a:p>
      </dsp:txBody>
      <dsp:txXfrm>
        <a:off x="0" y="3582260"/>
        <a:ext cx="8229600" cy="17046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7649F-E0A8-4B9D-8C3B-9D491C3C2D0F}">
      <dsp:nvSpPr>
        <dsp:cNvPr id="0" name=""/>
        <dsp:cNvSpPr/>
      </dsp:nvSpPr>
      <dsp:spPr>
        <a:xfrm>
          <a:off x="864810" y="55"/>
          <a:ext cx="6499978" cy="220773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b="1" kern="1200" dirty="0" smtClean="0"/>
            <a:t>مفهوم استراتيجية العصف الذهني</a:t>
          </a:r>
          <a:endParaRPr lang="ar-EG" sz="3200" b="1" kern="1200" dirty="0"/>
        </a:p>
      </dsp:txBody>
      <dsp:txXfrm>
        <a:off x="972583" y="107828"/>
        <a:ext cx="6284432" cy="1992186"/>
      </dsp:txXfrm>
    </dsp:sp>
    <dsp:sp modelId="{310CCA27-2646-4272-AEC8-E0836999D639}">
      <dsp:nvSpPr>
        <dsp:cNvPr id="0" name=""/>
        <dsp:cNvSpPr/>
      </dsp:nvSpPr>
      <dsp:spPr>
        <a:xfrm>
          <a:off x="864810" y="2318174"/>
          <a:ext cx="6499978" cy="2207732"/>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1">
            <a:lnSpc>
              <a:spcPct val="90000"/>
            </a:lnSpc>
            <a:spcBef>
              <a:spcPct val="0"/>
            </a:spcBef>
            <a:spcAft>
              <a:spcPct val="35000"/>
            </a:spcAft>
          </a:pPr>
          <a:r>
            <a:rPr lang="ar-SA" sz="2800" b="1" kern="1200" dirty="0" smtClean="0"/>
            <a:t>إجراءات أو خطوات استراتيجية العصف الذهني</a:t>
          </a:r>
          <a:endParaRPr lang="ar-EG" sz="2800" b="1" kern="1200" dirty="0"/>
        </a:p>
      </dsp:txBody>
      <dsp:txXfrm>
        <a:off x="972583" y="2425947"/>
        <a:ext cx="6284432" cy="19921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23E61-0865-411B-99D5-9684B9B9A0EF}">
      <dsp:nvSpPr>
        <dsp:cNvPr id="0" name=""/>
        <dsp:cNvSpPr/>
      </dsp:nvSpPr>
      <dsp:spPr>
        <a:xfrm rot="10800000">
          <a:off x="3226" y="552"/>
          <a:ext cx="5448870" cy="2154694"/>
        </a:xfrm>
        <a:prstGeom prst="rightArrow">
          <a:avLst>
            <a:gd name="adj1" fmla="val 75000"/>
            <a:gd name="adj2" fmla="val 5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 tIns="13335" rIns="13335" bIns="13335" numCol="1" spcCol="1270" anchor="t" anchorCtr="0">
          <a:noAutofit/>
        </a:bodyPr>
        <a:lstStyle/>
        <a:p>
          <a:pPr marL="228600" lvl="1" indent="-228600" algn="r" defTabSz="933450" rtl="1">
            <a:lnSpc>
              <a:spcPct val="90000"/>
            </a:lnSpc>
            <a:spcBef>
              <a:spcPct val="0"/>
            </a:spcBef>
            <a:spcAft>
              <a:spcPct val="15000"/>
            </a:spcAft>
            <a:buChar char="••"/>
          </a:pPr>
          <a:r>
            <a:rPr lang="ar-SA" sz="2100" kern="1200" dirty="0" smtClean="0"/>
            <a:t>تهيئة المتعلمين لجلسة عصف الدماغ، في هذه الخطوة يعمد المعلم إلى إثارة المتعلمين للمشاركة في إجراءات الجلسة، لذلك يبين للمتعلمين أهمية الموضوع الذي ستتم مناقشته بالنسبة لهم.</a:t>
          </a:r>
          <a:endParaRPr lang="ar-EG" sz="2100" kern="1200" dirty="0"/>
        </a:p>
      </dsp:txBody>
      <dsp:txXfrm rot="10800000">
        <a:off x="811236" y="269889"/>
        <a:ext cx="4640860" cy="1616020"/>
      </dsp:txXfrm>
    </dsp:sp>
    <dsp:sp modelId="{C6D55328-1887-415A-B09A-6E308568F5E0}">
      <dsp:nvSpPr>
        <dsp:cNvPr id="0" name=""/>
        <dsp:cNvSpPr/>
      </dsp:nvSpPr>
      <dsp:spPr>
        <a:xfrm>
          <a:off x="5452097" y="552"/>
          <a:ext cx="2774275" cy="215469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أولاً: التقديم للمشكلة ( الموضوع</a:t>
          </a:r>
          <a:r>
            <a:rPr lang="ar-SA" sz="4000" kern="1200" dirty="0" smtClean="0"/>
            <a:t>)</a:t>
          </a:r>
          <a:endParaRPr lang="ar-EG" sz="4000" kern="1200" dirty="0"/>
        </a:p>
      </dsp:txBody>
      <dsp:txXfrm>
        <a:off x="5557280" y="105735"/>
        <a:ext cx="2563909" cy="1944328"/>
      </dsp:txXfrm>
    </dsp:sp>
    <dsp:sp modelId="{6596E353-9A14-4E32-B949-FCFF4655A4C2}">
      <dsp:nvSpPr>
        <dsp:cNvPr id="0" name=""/>
        <dsp:cNvSpPr/>
      </dsp:nvSpPr>
      <dsp:spPr>
        <a:xfrm rot="10800000">
          <a:off x="3226" y="2370716"/>
          <a:ext cx="5448870" cy="2154694"/>
        </a:xfrm>
        <a:prstGeom prst="rightArrow">
          <a:avLst>
            <a:gd name="adj1" fmla="val 75000"/>
            <a:gd name="adj2" fmla="val 50000"/>
          </a:avLst>
        </a:prstGeom>
        <a:solidFill>
          <a:schemeClr val="accent4">
            <a:tint val="40000"/>
            <a:alpha val="90000"/>
            <a:hueOff val="-3945706"/>
            <a:satOff val="22157"/>
            <a:lumOff val="1408"/>
            <a:alphaOff val="0"/>
          </a:schemeClr>
        </a:solidFill>
        <a:ln w="9525" cap="flat" cmpd="sng" algn="ctr">
          <a:solidFill>
            <a:schemeClr val="accent4">
              <a:tint val="40000"/>
              <a:alpha val="90000"/>
              <a:hueOff val="-3945706"/>
              <a:satOff val="22157"/>
              <a:lumOff val="140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335" tIns="13335" rIns="13335" bIns="13335" numCol="1" spcCol="1270" anchor="t" anchorCtr="0">
          <a:noAutofit/>
        </a:bodyPr>
        <a:lstStyle/>
        <a:p>
          <a:pPr marL="228600" lvl="1" indent="-228600" algn="r" defTabSz="933450" rtl="1">
            <a:lnSpc>
              <a:spcPct val="90000"/>
            </a:lnSpc>
            <a:spcBef>
              <a:spcPct val="0"/>
            </a:spcBef>
            <a:spcAft>
              <a:spcPct val="15000"/>
            </a:spcAft>
            <a:buChar char="••"/>
          </a:pPr>
          <a:r>
            <a:rPr lang="ar-SA" sz="2100" kern="1200" dirty="0" smtClean="0"/>
            <a:t>بعد التقديم للجلسة الأولى وإثارة اهتمام المتعلمين بالمشكلة المطروحة تبدأ إجراءات التنفيذ، ويتضمن إجراء هذه الجلسة من خلال التذكير بالمشكلة ومناقشتهم في طرق حلها، والأسباب المحتملة لها، ثم جمع هذه الأسباب وتحليلها وتصنيفها.</a:t>
          </a:r>
          <a:endParaRPr lang="ar-EG" sz="2100" kern="1200" dirty="0"/>
        </a:p>
      </dsp:txBody>
      <dsp:txXfrm rot="10800000">
        <a:off x="811236" y="2640053"/>
        <a:ext cx="4640860" cy="1616020"/>
      </dsp:txXfrm>
    </dsp:sp>
    <dsp:sp modelId="{FFC95DBA-F919-4CE4-94D7-984CB04274F5}">
      <dsp:nvSpPr>
        <dsp:cNvPr id="0" name=""/>
        <dsp:cNvSpPr/>
      </dsp:nvSpPr>
      <dsp:spPr>
        <a:xfrm>
          <a:off x="5452097" y="2370716"/>
          <a:ext cx="2774275" cy="2154694"/>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ar-SA" sz="3600" kern="1200" dirty="0" smtClean="0"/>
            <a:t>ثانياً: إجراء جلسة عصف الدماغ</a:t>
          </a:r>
          <a:endParaRPr lang="ar-EG" sz="3600" kern="1200" dirty="0"/>
        </a:p>
      </dsp:txBody>
      <dsp:txXfrm>
        <a:off x="5557280" y="2475899"/>
        <a:ext cx="2563909" cy="19443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E1073-9BF6-408F-A2EF-1D103483B4A8}">
      <dsp:nvSpPr>
        <dsp:cNvPr id="0" name=""/>
        <dsp:cNvSpPr/>
      </dsp:nvSpPr>
      <dsp:spPr>
        <a:xfrm>
          <a:off x="0" y="0"/>
          <a:ext cx="8229600" cy="1694847"/>
        </a:xfrm>
        <a:prstGeom prst="rect">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rPr>
            <a:t>تابع إجراءات استراتيجية العصف الذهني:</a:t>
          </a:r>
          <a:endParaRPr lang="ar-EG" sz="2800" b="1" kern="1200" dirty="0">
            <a:solidFill>
              <a:schemeClr val="tx1"/>
            </a:solidFill>
          </a:endParaRPr>
        </a:p>
      </dsp:txBody>
      <dsp:txXfrm>
        <a:off x="0" y="0"/>
        <a:ext cx="8229600" cy="1694847"/>
      </dsp:txXfrm>
    </dsp:sp>
    <dsp:sp modelId="{92CA5F21-9F23-4F0A-ADCE-E604EA4B72AF}">
      <dsp:nvSpPr>
        <dsp:cNvPr id="0" name=""/>
        <dsp:cNvSpPr/>
      </dsp:nvSpPr>
      <dsp:spPr>
        <a:xfrm>
          <a:off x="3949" y="1694847"/>
          <a:ext cx="5955208" cy="355917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rPr>
            <a:t>في هذه الخطوة يتم تثبيت الحلول التي تم التوصل إليها، واقتراحها كحلول للمشكلة التي تمت مناقشتها.</a:t>
          </a:r>
          <a:endParaRPr lang="ar-EG" sz="2800" b="1" kern="1200" dirty="0">
            <a:solidFill>
              <a:schemeClr val="tx1"/>
            </a:solidFill>
          </a:endParaRPr>
        </a:p>
      </dsp:txBody>
      <dsp:txXfrm>
        <a:off x="3949" y="1694847"/>
        <a:ext cx="5955208" cy="3559179"/>
      </dsp:txXfrm>
    </dsp:sp>
    <dsp:sp modelId="{8196CC2E-BC7E-438D-98FB-F7764E93DFA4}">
      <dsp:nvSpPr>
        <dsp:cNvPr id="0" name=""/>
        <dsp:cNvSpPr/>
      </dsp:nvSpPr>
      <dsp:spPr>
        <a:xfrm>
          <a:off x="5959157" y="1720811"/>
          <a:ext cx="2266492" cy="3507250"/>
        </a:xfrm>
        <a:prstGeom prst="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rPr>
            <a:t>ثالثاً: ختام جلسة عصف الدماغ.</a:t>
          </a:r>
          <a:endParaRPr lang="ar-EG" sz="2800" b="1" kern="1200" dirty="0">
            <a:solidFill>
              <a:schemeClr val="tx1"/>
            </a:solidFill>
          </a:endParaRPr>
        </a:p>
      </dsp:txBody>
      <dsp:txXfrm>
        <a:off x="5959157" y="1720811"/>
        <a:ext cx="2266492" cy="3507250"/>
      </dsp:txXfrm>
    </dsp:sp>
    <dsp:sp modelId="{CE5A2868-0C34-4261-BFD6-BF9EBC496EE7}">
      <dsp:nvSpPr>
        <dsp:cNvPr id="0" name=""/>
        <dsp:cNvSpPr/>
      </dsp:nvSpPr>
      <dsp:spPr>
        <a:xfrm>
          <a:off x="0" y="5254026"/>
          <a:ext cx="8229600" cy="395464"/>
        </a:xfrm>
        <a:prstGeom prst="rect">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42554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35118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319721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89657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321238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D18CFF-4AFC-46BC-9897-50B8E75FF81F}"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40111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D18CFF-4AFC-46BC-9897-50B8E75FF81F}"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214944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D18CFF-4AFC-46BC-9897-50B8E75FF81F}"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87836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8CFF-4AFC-46BC-9897-50B8E75FF81F}"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239767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18CFF-4AFC-46BC-9897-50B8E75FF81F}"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423889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18CFF-4AFC-46BC-9897-50B8E75FF81F}"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211967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18CFF-4AFC-46BC-9897-50B8E75FF81F}" type="datetimeFigureOut">
              <a:rPr lang="en-US" smtClean="0"/>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ED8E9-7A04-413A-965C-D47062629BF2}" type="slidenum">
              <a:rPr lang="en-US" smtClean="0"/>
              <a:t>‹#›</a:t>
            </a:fld>
            <a:endParaRPr lang="en-US"/>
          </a:p>
        </p:txBody>
      </p:sp>
    </p:spTree>
    <p:extLst>
      <p:ext uri="{BB962C8B-B14F-4D97-AF65-F5344CB8AC3E}">
        <p14:creationId xmlns:p14="http://schemas.microsoft.com/office/powerpoint/2010/main" val="3124051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0072" y="548680"/>
            <a:ext cx="3238128" cy="1470025"/>
          </a:xfrm>
        </p:spPr>
        <p:txBody>
          <a:bodyPr>
            <a:noAutofit/>
          </a:bodyPr>
          <a:lstStyle/>
          <a:p>
            <a:r>
              <a:rPr lang="ar-EG" altLang="en-US" sz="2400" b="1" dirty="0" smtClean="0">
                <a:ln>
                  <a:noFill/>
                </a:ln>
                <a:solidFill>
                  <a:schemeClr val="tx2">
                    <a:lumMod val="75000"/>
                  </a:schemeClr>
                </a:solidFill>
              </a:rPr>
              <a:t>جامعة بنها</a:t>
            </a:r>
            <a:br>
              <a:rPr lang="ar-EG" altLang="en-US" sz="2400" b="1" dirty="0" smtClean="0">
                <a:ln>
                  <a:noFill/>
                </a:ln>
                <a:solidFill>
                  <a:schemeClr val="tx2">
                    <a:lumMod val="75000"/>
                  </a:schemeClr>
                </a:solidFill>
              </a:rPr>
            </a:br>
            <a:r>
              <a:rPr lang="ar-EG" altLang="en-US" sz="2400" b="1" dirty="0" smtClean="0">
                <a:solidFill>
                  <a:schemeClr val="tx2">
                    <a:lumMod val="75000"/>
                  </a:schemeClr>
                </a:solidFill>
              </a:rPr>
              <a:t>كلية التربية</a:t>
            </a:r>
            <a:r>
              <a:rPr lang="ar-EG" altLang="en-US" sz="2400" b="1" dirty="0" smtClean="0">
                <a:ln>
                  <a:noFill/>
                </a:ln>
                <a:solidFill>
                  <a:schemeClr val="tx2">
                    <a:lumMod val="75000"/>
                  </a:schemeClr>
                </a:solidFill>
              </a:rPr>
              <a:t/>
            </a:r>
            <a:br>
              <a:rPr lang="ar-EG" altLang="en-US" sz="2400" b="1" dirty="0" smtClean="0">
                <a:ln>
                  <a:noFill/>
                </a:ln>
                <a:solidFill>
                  <a:schemeClr val="tx2">
                    <a:lumMod val="75000"/>
                  </a:schemeClr>
                </a:solidFill>
              </a:rPr>
            </a:br>
            <a:r>
              <a:rPr lang="ar-EG" altLang="en-US" sz="2400" b="1" dirty="0" smtClean="0">
                <a:ln>
                  <a:noFill/>
                </a:ln>
                <a:solidFill>
                  <a:schemeClr val="tx2">
                    <a:lumMod val="75000"/>
                  </a:schemeClr>
                </a:solidFill>
              </a:rPr>
              <a:t>قسم المناهج وطرق التدريس وتكنولوجيا التعليم</a:t>
            </a:r>
            <a:endParaRPr lang="en-US" sz="2400" dirty="0"/>
          </a:p>
        </p:txBody>
      </p:sp>
      <p:sp>
        <p:nvSpPr>
          <p:cNvPr id="3" name="Subtitle 2"/>
          <p:cNvSpPr>
            <a:spLocks noGrp="1"/>
          </p:cNvSpPr>
          <p:nvPr>
            <p:ph type="subTitle" idx="1"/>
          </p:nvPr>
        </p:nvSpPr>
        <p:spPr>
          <a:xfrm>
            <a:off x="1403648" y="2492896"/>
            <a:ext cx="6472808" cy="3024336"/>
          </a:xfrm>
        </p:spPr>
        <p:txBody>
          <a:bodyPr>
            <a:noAutofit/>
          </a:bodyPr>
          <a:lstStyle/>
          <a:p>
            <a:r>
              <a:rPr lang="ar-SA" altLang="en-US" b="1" dirty="0" smtClean="0">
                <a:ln>
                  <a:noFill/>
                </a:ln>
                <a:solidFill>
                  <a:schemeClr val="accent1"/>
                </a:solidFill>
              </a:rPr>
              <a:t>المادة : طرق تدريس ذوى الاحتياجات الخاصة</a:t>
            </a:r>
            <a:br>
              <a:rPr lang="ar-SA" altLang="en-US" b="1" dirty="0" smtClean="0">
                <a:ln>
                  <a:noFill/>
                </a:ln>
                <a:solidFill>
                  <a:schemeClr val="accent1"/>
                </a:solidFill>
              </a:rPr>
            </a:br>
            <a:r>
              <a:rPr lang="ar-SA" altLang="en-US" b="1" dirty="0" smtClean="0">
                <a:ln>
                  <a:noFill/>
                </a:ln>
                <a:solidFill>
                  <a:schemeClr val="accent1"/>
                </a:solidFill>
              </a:rPr>
              <a:t>الفرقة الثالثة عام شعبة اللغة العربية</a:t>
            </a:r>
            <a:endParaRPr lang="ar-EG" altLang="en-US" b="1" dirty="0" smtClean="0">
              <a:ln>
                <a:noFill/>
              </a:ln>
              <a:solidFill>
                <a:schemeClr val="accent1"/>
              </a:solidFill>
            </a:endParaRPr>
          </a:p>
          <a:p>
            <a:pPr>
              <a:defRPr/>
            </a:pPr>
            <a:endParaRPr lang="ar-SA" sz="1600" b="1" dirty="0">
              <a:solidFill>
                <a:schemeClr val="tx1"/>
              </a:solidFill>
            </a:endParaRPr>
          </a:p>
          <a:p>
            <a:pPr>
              <a:defRPr/>
            </a:pPr>
            <a:r>
              <a:rPr lang="ar-SA" sz="2400" b="1" dirty="0">
                <a:solidFill>
                  <a:schemeClr val="tx1"/>
                </a:solidFill>
              </a:rPr>
              <a:t>ميعاد المحاضرة : يوم الثلاثاء الموافق 17 /3 / 2020</a:t>
            </a:r>
          </a:p>
          <a:p>
            <a:pPr>
              <a:defRPr/>
            </a:pPr>
            <a:r>
              <a:rPr lang="ar-SA" sz="2400" b="1" dirty="0">
                <a:solidFill>
                  <a:schemeClr val="tx1"/>
                </a:solidFill>
              </a:rPr>
              <a:t>الساعة التاسعة لشعبة  اللغة العربية</a:t>
            </a:r>
            <a:endParaRPr lang="ar-EG" sz="2400" b="1" dirty="0">
              <a:solidFill>
                <a:schemeClr val="accent6">
                  <a:lumMod val="75000"/>
                </a:schemeClr>
              </a:solidFill>
            </a:endParaRPr>
          </a:p>
          <a:p>
            <a:r>
              <a:rPr lang="ar-SA" b="1" dirty="0">
                <a:solidFill>
                  <a:schemeClr val="accent6">
                    <a:lumMod val="50000"/>
                  </a:schemeClr>
                </a:solidFill>
              </a:rPr>
              <a:t>د / مروة دياب أبوزيد عبد الله</a:t>
            </a:r>
            <a:endParaRPr lang="ar-EG" b="1" dirty="0">
              <a:solidFill>
                <a:schemeClr val="accent6">
                  <a:lumMod val="50000"/>
                </a:schemeClr>
              </a:solidFill>
            </a:endParaRPr>
          </a:p>
          <a:p>
            <a:endParaRPr lang="en-US" dirty="0"/>
          </a:p>
        </p:txBody>
      </p:sp>
      <p:pic>
        <p:nvPicPr>
          <p:cNvPr id="4" name="Picture 2" descr="F:\Economics\Personal Documents\My Gallery\General Gallery\شعار جامعة بنها الجدي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649287"/>
            <a:ext cx="16700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6967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solidFill>
                <a:effectLst>
                  <a:outerShdw blurRad="38100" dist="38100" dir="2700000" algn="tl">
                    <a:srgbClr val="000000">
                      <a:alpha val="43137"/>
                    </a:srgbClr>
                  </a:outerShdw>
                </a:effectLst>
              </a:rPr>
              <a:t>مفهوم استراتيجية العصف الذهني</a:t>
            </a:r>
            <a:endParaRPr lang="en-US" dirty="0"/>
          </a:p>
        </p:txBody>
      </p:sp>
      <p:sp>
        <p:nvSpPr>
          <p:cNvPr id="3" name="Content Placeholder 2"/>
          <p:cNvSpPr>
            <a:spLocks noGrp="1"/>
          </p:cNvSpPr>
          <p:nvPr>
            <p:ph idx="1"/>
          </p:nvPr>
        </p:nvSpPr>
        <p:spPr>
          <a:xfrm>
            <a:off x="457200" y="1600200"/>
            <a:ext cx="8229600" cy="4637111"/>
          </a:xfrm>
        </p:spPr>
        <p:txBody>
          <a:bodyPr>
            <a:normAutofit fontScale="85000" lnSpcReduction="20000"/>
          </a:bodyPr>
          <a:lstStyle/>
          <a:p>
            <a:pPr marL="0" indent="0" algn="r" rtl="1">
              <a:spcAft>
                <a:spcPct val="0"/>
              </a:spcAft>
              <a:buNone/>
            </a:pPr>
            <a:r>
              <a:rPr lang="ar-SA" altLang="en-US" sz="2800" b="1" dirty="0" smtClean="0"/>
              <a:t> </a:t>
            </a:r>
            <a:r>
              <a:rPr lang="ar-SA" altLang="en-US" b="1" dirty="0" smtClean="0"/>
              <a:t>استراتيجية العصف الذهنى هى مجموعة من الإجراءات التدريسية التي تقوم على حرية التفكير ، وتستخدم من أجل توليد أكبر كم من الأفكار، لمعالجة موضوع من الموضوعات أو حل مشكلة من المشكلات، ويتم تقسيم الطلاب فيها إلى مجموعات صغيرة من (5-10) طلاب ، بحيث يلتزم الطلاب بمجموعة من المبادئ هى:</a:t>
            </a:r>
          </a:p>
          <a:p>
            <a:pPr marL="0" indent="0" algn="r" rtl="1">
              <a:spcAft>
                <a:spcPct val="0"/>
              </a:spcAft>
              <a:buNone/>
            </a:pPr>
            <a:r>
              <a:rPr lang="ar-SA" altLang="en-US" b="1" dirty="0" smtClean="0"/>
              <a:t>-ضرورة تجنب النقد.</a:t>
            </a:r>
          </a:p>
          <a:p>
            <a:pPr marL="0" indent="0" algn="r" rtl="1">
              <a:spcAft>
                <a:spcPct val="0"/>
              </a:spcAft>
              <a:buNone/>
            </a:pPr>
            <a:r>
              <a:rPr lang="ar-SA" altLang="en-US" b="1" dirty="0" smtClean="0"/>
              <a:t>-إطلاق حرية التفكير. </a:t>
            </a:r>
          </a:p>
          <a:p>
            <a:pPr marL="0" indent="0" algn="r" rtl="1">
              <a:spcAft>
                <a:spcPct val="0"/>
              </a:spcAft>
              <a:buNone/>
            </a:pPr>
            <a:r>
              <a:rPr lang="ar-SA" altLang="en-US" b="1" dirty="0" smtClean="0"/>
              <a:t>-كم الأفكار مطلوب.</a:t>
            </a:r>
          </a:p>
          <a:p>
            <a:pPr marL="0" indent="0" algn="r" rtl="1">
              <a:spcAft>
                <a:spcPct val="0"/>
              </a:spcAft>
              <a:buNone/>
            </a:pPr>
            <a:r>
              <a:rPr lang="ar-SA" altLang="en-US" b="1" dirty="0" smtClean="0"/>
              <a:t>-البناء على أفكار الآخرين وتطوريها.</a:t>
            </a:r>
          </a:p>
          <a:p>
            <a:pPr marL="0" indent="0" algn="r" rtl="1">
              <a:spcAft>
                <a:spcPct val="0"/>
              </a:spcAft>
              <a:buNone/>
            </a:pPr>
            <a:r>
              <a:rPr lang="ar-SA" altLang="en-US" b="1" dirty="0" smtClean="0"/>
              <a:t>-توليد وإنتاج أفكار إبداعية من الأفراد لحل مشكلة معينة.</a:t>
            </a:r>
          </a:p>
          <a:p>
            <a:pPr marL="0" indent="0" algn="r" rtl="1">
              <a:spcAft>
                <a:spcPct val="0"/>
              </a:spcAft>
              <a:buNone/>
            </a:pPr>
            <a:r>
              <a:rPr lang="ar-SA" altLang="en-US" b="1" dirty="0" smtClean="0"/>
              <a:t>- مناقشة كل الأفكار والآراء مع الآخرين.</a:t>
            </a:r>
          </a:p>
          <a:p>
            <a:pPr marL="0" indent="0" algn="r" rtl="1">
              <a:spcAft>
                <a:spcPct val="0"/>
              </a:spcAft>
              <a:buNone/>
            </a:pPr>
            <a:r>
              <a:rPr lang="ar-SA" altLang="en-US" b="1" dirty="0" smtClean="0"/>
              <a:t> </a:t>
            </a:r>
            <a:endParaRPr lang="ar-EG" altLang="en-US" b="1" dirty="0" smtClean="0"/>
          </a:p>
          <a:p>
            <a:pPr algn="r"/>
            <a:endParaRPr lang="en-US" dirty="0"/>
          </a:p>
        </p:txBody>
      </p:sp>
    </p:spTree>
    <p:extLst>
      <p:ext uri="{BB962C8B-B14F-4D97-AF65-F5344CB8AC3E}">
        <p14:creationId xmlns:p14="http://schemas.microsoft.com/office/powerpoint/2010/main" val="2799860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D35731"/>
                </a:solidFill>
                <a:effectLst>
                  <a:outerShdw blurRad="38100" dist="38100" dir="2700000" algn="tl">
                    <a:srgbClr val="000000">
                      <a:alpha val="43137"/>
                    </a:srgbClr>
                  </a:outerShdw>
                </a:effectLst>
              </a:rPr>
              <a:t>إجراءات استراتيجية العصف الذهني</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82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C6D55328-1887-415A-B09A-6E308568F5E0}"/>
                                            </p:graphicEl>
                                          </p:spTgt>
                                        </p:tgtEl>
                                        <p:attrNameLst>
                                          <p:attrName>style.visibility</p:attrName>
                                        </p:attrNameLst>
                                      </p:cBhvr>
                                      <p:to>
                                        <p:strVal val="visible"/>
                                      </p:to>
                                    </p:set>
                                    <p:animEffect transition="in" filter="wipe(right)">
                                      <p:cBhvr>
                                        <p:cTn id="7" dur="500"/>
                                        <p:tgtEl>
                                          <p:spTgt spid="4">
                                            <p:graphicEl>
                                              <a:dgm id="{C6D55328-1887-415A-B09A-6E308568F5E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3E923E61-0865-411B-99D5-9684B9B9A0EF}"/>
                                            </p:graphicEl>
                                          </p:spTgt>
                                        </p:tgtEl>
                                        <p:attrNameLst>
                                          <p:attrName>style.visibility</p:attrName>
                                        </p:attrNameLst>
                                      </p:cBhvr>
                                      <p:to>
                                        <p:strVal val="visible"/>
                                      </p:to>
                                    </p:set>
                                    <p:animEffect transition="in" filter="wipe(right)">
                                      <p:cBhvr>
                                        <p:cTn id="12" dur="500"/>
                                        <p:tgtEl>
                                          <p:spTgt spid="4">
                                            <p:graphicEl>
                                              <a:dgm id="{3E923E61-0865-411B-99D5-9684B9B9A0E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FFC95DBA-F919-4CE4-94D7-984CB04274F5}"/>
                                            </p:graphicEl>
                                          </p:spTgt>
                                        </p:tgtEl>
                                        <p:attrNameLst>
                                          <p:attrName>style.visibility</p:attrName>
                                        </p:attrNameLst>
                                      </p:cBhvr>
                                      <p:to>
                                        <p:strVal val="visible"/>
                                      </p:to>
                                    </p:set>
                                    <p:animEffect transition="in" filter="wipe(right)">
                                      <p:cBhvr>
                                        <p:cTn id="17" dur="500"/>
                                        <p:tgtEl>
                                          <p:spTgt spid="4">
                                            <p:graphicEl>
                                              <a:dgm id="{FFC95DBA-F919-4CE4-94D7-984CB04274F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96E353-9A14-4E32-B949-FCFF4655A4C2}"/>
                                            </p:graphicEl>
                                          </p:spTgt>
                                        </p:tgtEl>
                                        <p:attrNameLst>
                                          <p:attrName>style.visibility</p:attrName>
                                        </p:attrNameLst>
                                      </p:cBhvr>
                                      <p:to>
                                        <p:strVal val="visible"/>
                                      </p:to>
                                    </p:set>
                                    <p:animEffect transition="in" filter="wipe(right)">
                                      <p:cBhvr>
                                        <p:cTn id="22" dur="500"/>
                                        <p:tgtEl>
                                          <p:spTgt spid="4">
                                            <p:graphicEl>
                                              <a:dgm id="{6596E353-9A14-4E32-B949-FCFF4655A4C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noGrp="1"/>
          </p:cNvGraphicFramePr>
          <p:nvPr>
            <p:ph idx="1"/>
            <p:extLst>
              <p:ext uri="{D42A27DB-BD31-4B8C-83A1-F6EECF244321}">
                <p14:modId xmlns:p14="http://schemas.microsoft.com/office/powerpoint/2010/main" val="4057692652"/>
              </p:ext>
            </p:extLst>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504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CE5A2868-0C34-4261-BFD6-BF9EBC496EE7}"/>
                                            </p:graphicEl>
                                          </p:spTgt>
                                        </p:tgtEl>
                                        <p:attrNameLst>
                                          <p:attrName>style.visibility</p:attrName>
                                        </p:attrNameLst>
                                      </p:cBhvr>
                                      <p:to>
                                        <p:strVal val="visible"/>
                                      </p:to>
                                    </p:set>
                                    <p:animEffect transition="in" filter="wipe(down)">
                                      <p:cBhvr>
                                        <p:cTn id="7" dur="500"/>
                                        <p:tgtEl>
                                          <p:spTgt spid="4">
                                            <p:graphicEl>
                                              <a:dgm id="{CE5A2868-0C34-4261-BFD6-BF9EBC496EE7}"/>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DF6E1073-9BF6-408F-A2EF-1D103483B4A8}"/>
                                            </p:graphicEl>
                                          </p:spTgt>
                                        </p:tgtEl>
                                        <p:attrNameLst>
                                          <p:attrName>style.visibility</p:attrName>
                                        </p:attrNameLst>
                                      </p:cBhvr>
                                      <p:to>
                                        <p:strVal val="visible"/>
                                      </p:to>
                                    </p:set>
                                    <p:animEffect transition="in" filter="wipe(down)">
                                      <p:cBhvr>
                                        <p:cTn id="10" dur="500"/>
                                        <p:tgtEl>
                                          <p:spTgt spid="4">
                                            <p:graphicEl>
                                              <a:dgm id="{DF6E1073-9BF6-408F-A2EF-1D103483B4A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graphicEl>
                                              <a:dgm id="{92CA5F21-9F23-4F0A-ADCE-E604EA4B72AF}"/>
                                            </p:graphicEl>
                                          </p:spTgt>
                                        </p:tgtEl>
                                        <p:attrNameLst>
                                          <p:attrName>style.visibility</p:attrName>
                                        </p:attrNameLst>
                                      </p:cBhvr>
                                      <p:to>
                                        <p:strVal val="visible"/>
                                      </p:to>
                                    </p:set>
                                    <p:animEffect transition="in" filter="wipe(down)">
                                      <p:cBhvr>
                                        <p:cTn id="15" dur="500"/>
                                        <p:tgtEl>
                                          <p:spTgt spid="4">
                                            <p:graphicEl>
                                              <a:dgm id="{92CA5F21-9F23-4F0A-ADCE-E604EA4B72A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8196CC2E-BC7E-438D-98FB-F7764E93DFA4}"/>
                                            </p:graphicEl>
                                          </p:spTgt>
                                        </p:tgtEl>
                                        <p:attrNameLst>
                                          <p:attrName>style.visibility</p:attrName>
                                        </p:attrNameLst>
                                      </p:cBhvr>
                                      <p:to>
                                        <p:strVal val="visible"/>
                                      </p:to>
                                    </p:set>
                                    <p:animEffect transition="in" filter="wipe(down)">
                                      <p:cBhvr>
                                        <p:cTn id="20" dur="500"/>
                                        <p:tgtEl>
                                          <p:spTgt spid="4">
                                            <p:graphicEl>
                                              <a:dgm id="{8196CC2E-BC7E-438D-98FB-F7764E93DFA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altLang="en-US" sz="7200" b="1" dirty="0" smtClean="0">
                <a:solidFill>
                  <a:schemeClr val="accent5"/>
                </a:solidFill>
                <a:effectLst>
                  <a:outerShdw blurRad="38100" dist="38100" dir="2700000" algn="tl">
                    <a:srgbClr val="000000">
                      <a:alpha val="43137"/>
                    </a:srgbClr>
                  </a:outerShdw>
                </a:effectLst>
              </a:rPr>
              <a:t>نشاط</a:t>
            </a:r>
            <a:endParaRPr lang="en-US" dirty="0"/>
          </a:p>
        </p:txBody>
      </p:sp>
      <p:sp>
        <p:nvSpPr>
          <p:cNvPr id="3" name="Content Placeholder 2"/>
          <p:cNvSpPr>
            <a:spLocks noGrp="1"/>
          </p:cNvSpPr>
          <p:nvPr>
            <p:ph idx="1"/>
          </p:nvPr>
        </p:nvSpPr>
        <p:spPr/>
        <p:txBody>
          <a:bodyPr/>
          <a:lstStyle/>
          <a:p>
            <a:pPr lvl="0" algn="ctr"/>
            <a:r>
              <a:rPr lang="ar-SA" sz="6600" b="1" dirty="0" smtClean="0">
                <a:effectLst>
                  <a:outerShdw blurRad="38100" dist="38100" dir="2700000" algn="tl">
                    <a:srgbClr val="000000">
                      <a:alpha val="43137"/>
                    </a:srgbClr>
                  </a:outerShdw>
                </a:effectLst>
              </a:rPr>
              <a:t>قم بعمل درس من دروس اللغة العربية وفقاً لاستراتيجية العصف الذهني</a:t>
            </a:r>
            <a:endParaRPr lang="ar-EG" sz="6600" b="1" dirty="0" smtClean="0">
              <a:effectLst>
                <a:outerShdw blurRad="38100" dist="38100" dir="2700000" algn="tl">
                  <a:srgbClr val="000000">
                    <a:alpha val="43137"/>
                  </a:srgbClr>
                </a:outerShdw>
              </a:effectLst>
            </a:endParaRPr>
          </a:p>
          <a:p>
            <a:pPr algn="r"/>
            <a:endParaRPr lang="en-US" dirty="0"/>
          </a:p>
        </p:txBody>
      </p:sp>
    </p:spTree>
    <p:extLst>
      <p:ext uri="{BB962C8B-B14F-4D97-AF65-F5344CB8AC3E}">
        <p14:creationId xmlns:p14="http://schemas.microsoft.com/office/powerpoint/2010/main" val="27643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ln>
                  <a:noFill/>
                </a:ln>
              </a:rPr>
              <a:t>ما تم دراسته في المحاضرة السابقة </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SA" dirty="0" smtClean="0"/>
              <a:t>استكمال الفصل الثاني وقد تم تناول بعض النقاط وهي : </a:t>
            </a:r>
          </a:p>
          <a:p>
            <a:pPr algn="r" rtl="1"/>
            <a:r>
              <a:rPr lang="ar-SA" dirty="0" smtClean="0"/>
              <a:t>أولا : استراتيجية التعلم بالاكتشاف ، مفهومها، واجراءات تدريسها.</a:t>
            </a:r>
          </a:p>
          <a:p>
            <a:pPr algn="r" rtl="1"/>
            <a:r>
              <a:rPr lang="ar-SA" dirty="0" smtClean="0"/>
              <a:t>واستراتيجية لعب الأدوار، مفهومها، سماتها، وإجراءاتها.</a:t>
            </a:r>
          </a:p>
          <a:p>
            <a:pPr algn="r" rtl="1"/>
            <a:r>
              <a:rPr lang="ar-SA" dirty="0" smtClean="0">
                <a:solidFill>
                  <a:srgbClr val="000000"/>
                </a:solidFill>
              </a:rPr>
              <a:t>يوجد بالكتاب نموذج تطبيقي لاستراتيجية التعلم بالاكتشاف.</a:t>
            </a:r>
            <a:endParaRPr lang="ar-SA" dirty="0" smtClean="0"/>
          </a:p>
          <a:p>
            <a:pPr algn="r" rtl="1"/>
            <a:r>
              <a:rPr lang="ar-SA" dirty="0" smtClean="0"/>
              <a:t>يوجد بالكتاب نموذج تطبيقي لاستراتيجية لعب الدور.</a:t>
            </a:r>
          </a:p>
          <a:p>
            <a:pPr algn="r" rtl="1"/>
            <a:r>
              <a:rPr lang="ar-SA" dirty="0" smtClean="0"/>
              <a:t>ثانيا : الاستراتيجيات العلاجية: ومنها استراتيجية التعلم للإتقان، مفهومها ،مبادئها،، وإجراءات تدريسها.</a:t>
            </a:r>
          </a:p>
          <a:p>
            <a:pPr algn="r" rtl="1"/>
            <a:r>
              <a:rPr lang="ar-SA" dirty="0" smtClean="0"/>
              <a:t>واستراتيجية التدريس العلاجي: مفهومها، وإجراءات تدريسها.</a:t>
            </a:r>
          </a:p>
          <a:p>
            <a:pPr algn="r" rtl="1"/>
            <a:r>
              <a:rPr lang="ar-SA" dirty="0" smtClean="0"/>
              <a:t>يوجد بالكتاب نموذج تطبيقي لاستراتيجية التدريس التشخيصي العلاجي.</a:t>
            </a:r>
          </a:p>
          <a:p>
            <a:pPr algn="r"/>
            <a:endParaRPr lang="en-US" dirty="0"/>
          </a:p>
        </p:txBody>
      </p:sp>
    </p:spTree>
    <p:extLst>
      <p:ext uri="{BB962C8B-B14F-4D97-AF65-F5344CB8AC3E}">
        <p14:creationId xmlns:p14="http://schemas.microsoft.com/office/powerpoint/2010/main" val="114786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Title 1"/>
          <p:cNvSpPr txBox="1">
            <a:spLocks noChangeArrowheads="1"/>
          </p:cNvSpPr>
          <p:nvPr/>
        </p:nvSpPr>
        <p:spPr>
          <a:xfrm>
            <a:off x="1514475" y="222250"/>
            <a:ext cx="6801941" cy="7635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altLang="en-US" b="1" dirty="0" smtClean="0">
                <a:solidFill>
                  <a:schemeClr val="tx2"/>
                </a:solidFill>
              </a:rPr>
              <a:t>ثالثاً: استراتيجيات تنمية التفكير</a:t>
            </a:r>
            <a:endParaRPr lang="ar-EG" altLang="en-US" b="1" dirty="0">
              <a:solidFill>
                <a:schemeClr val="tx2"/>
              </a:solidFill>
            </a:endParaRPr>
          </a:p>
        </p:txBody>
      </p:sp>
      <p:graphicFrame>
        <p:nvGraphicFramePr>
          <p:cNvPr id="5" name="Content Placeholder 7"/>
          <p:cNvGraphicFramePr>
            <a:graphicFrameLocks/>
          </p:cNvGraphicFramePr>
          <p:nvPr>
            <p:extLst>
              <p:ext uri="{D42A27DB-BD31-4B8C-83A1-F6EECF244321}">
                <p14:modId xmlns:p14="http://schemas.microsoft.com/office/powerpoint/2010/main" val="3890466180"/>
              </p:ext>
            </p:extLst>
          </p:nvPr>
        </p:nvGraphicFramePr>
        <p:xfrm>
          <a:off x="611561" y="1196752"/>
          <a:ext cx="8136903" cy="4555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640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graphicEl>
                                              <a:dgm id="{699BE9FC-E5EF-4631-8C73-EE849F03E2B0}"/>
                                            </p:graphicEl>
                                          </p:spTgt>
                                        </p:tgtEl>
                                        <p:attrNameLst>
                                          <p:attrName>style.visibility</p:attrName>
                                        </p:attrNameLst>
                                      </p:cBhvr>
                                      <p:to>
                                        <p:strVal val="visible"/>
                                      </p:to>
                                    </p:set>
                                    <p:animEffect transition="in" filter="wipe(right)">
                                      <p:cBhvr>
                                        <p:cTn id="12" dur="500"/>
                                        <p:tgtEl>
                                          <p:spTgt spid="5">
                                            <p:graphicEl>
                                              <a:dgm id="{699BE9FC-E5EF-4631-8C73-EE849F03E2B0}"/>
                                            </p:graphicEl>
                                          </p:spTgt>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5">
                                            <p:graphicEl>
                                              <a:dgm id="{F5716AB6-E9A5-41EB-B4B0-49A69F8E8097}"/>
                                            </p:graphicEl>
                                          </p:spTgt>
                                        </p:tgtEl>
                                        <p:attrNameLst>
                                          <p:attrName>style.visibility</p:attrName>
                                        </p:attrNameLst>
                                      </p:cBhvr>
                                      <p:to>
                                        <p:strVal val="visible"/>
                                      </p:to>
                                    </p:set>
                                    <p:animEffect transition="in" filter="wipe(right)">
                                      <p:cBhvr>
                                        <p:cTn id="15" dur="500"/>
                                        <p:tgtEl>
                                          <p:spTgt spid="5">
                                            <p:graphicEl>
                                              <a:dgm id="{F5716AB6-E9A5-41EB-B4B0-49A69F8E8097}"/>
                                            </p:graphicEl>
                                          </p:spTgt>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5">
                                            <p:graphicEl>
                                              <a:dgm id="{5339D200-E7B4-4FA0-925F-DA37613AB818}"/>
                                            </p:graphicEl>
                                          </p:spTgt>
                                        </p:tgtEl>
                                        <p:attrNameLst>
                                          <p:attrName>style.visibility</p:attrName>
                                        </p:attrNameLst>
                                      </p:cBhvr>
                                      <p:to>
                                        <p:strVal val="visible"/>
                                      </p:to>
                                    </p:set>
                                    <p:animEffect transition="in" filter="wipe(right)">
                                      <p:cBhvr>
                                        <p:cTn id="18" dur="500"/>
                                        <p:tgtEl>
                                          <p:spTgt spid="5">
                                            <p:graphicEl>
                                              <a:dgm id="{5339D200-E7B4-4FA0-925F-DA37613AB81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5">
                                            <p:graphicEl>
                                              <a:dgm id="{63CB29F8-ECFB-4396-A21D-387C4B1C8759}"/>
                                            </p:graphicEl>
                                          </p:spTgt>
                                        </p:tgtEl>
                                        <p:attrNameLst>
                                          <p:attrName>style.visibility</p:attrName>
                                        </p:attrNameLst>
                                      </p:cBhvr>
                                      <p:to>
                                        <p:strVal val="visible"/>
                                      </p:to>
                                    </p:set>
                                    <p:animEffect transition="in" filter="wipe(right)">
                                      <p:cBhvr>
                                        <p:cTn id="23" dur="500"/>
                                        <p:tgtEl>
                                          <p:spTgt spid="5">
                                            <p:graphicEl>
                                              <a:dgm id="{63CB29F8-ECFB-4396-A21D-387C4B1C8759}"/>
                                            </p:graphicEl>
                                          </p:spTgt>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5">
                                            <p:graphicEl>
                                              <a:dgm id="{1DD3A7DF-8331-44E5-810F-6EB4C13D9FA5}"/>
                                            </p:graphicEl>
                                          </p:spTgt>
                                        </p:tgtEl>
                                        <p:attrNameLst>
                                          <p:attrName>style.visibility</p:attrName>
                                        </p:attrNameLst>
                                      </p:cBhvr>
                                      <p:to>
                                        <p:strVal val="visible"/>
                                      </p:to>
                                    </p:set>
                                    <p:animEffect transition="in" filter="wipe(right)">
                                      <p:cBhvr>
                                        <p:cTn id="26" dur="500"/>
                                        <p:tgtEl>
                                          <p:spTgt spid="5">
                                            <p:graphicEl>
                                              <a:dgm id="{1DD3A7DF-8331-44E5-810F-6EB4C13D9FA5}"/>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5">
                                            <p:graphicEl>
                                              <a:dgm id="{B29547B8-0414-428C-B5F2-2DBE6578B473}"/>
                                            </p:graphicEl>
                                          </p:spTgt>
                                        </p:tgtEl>
                                        <p:attrNameLst>
                                          <p:attrName>style.visibility</p:attrName>
                                        </p:attrNameLst>
                                      </p:cBhvr>
                                      <p:to>
                                        <p:strVal val="visible"/>
                                      </p:to>
                                    </p:set>
                                    <p:animEffect transition="in" filter="wipe(right)">
                                      <p:cBhvr>
                                        <p:cTn id="31" dur="500"/>
                                        <p:tgtEl>
                                          <p:spTgt spid="5">
                                            <p:graphicEl>
                                              <a:dgm id="{B29547B8-0414-428C-B5F2-2DBE6578B473}"/>
                                            </p:graphicEl>
                                          </p:spTgt>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5">
                                            <p:graphicEl>
                                              <a:dgm id="{5FB128CD-D842-48E6-A548-A57D9AD2D8A0}"/>
                                            </p:graphicEl>
                                          </p:spTgt>
                                        </p:tgtEl>
                                        <p:attrNameLst>
                                          <p:attrName>style.visibility</p:attrName>
                                        </p:attrNameLst>
                                      </p:cBhvr>
                                      <p:to>
                                        <p:strVal val="visible"/>
                                      </p:to>
                                    </p:set>
                                    <p:animEffect transition="in" filter="wipe(right)">
                                      <p:cBhvr>
                                        <p:cTn id="34" dur="500"/>
                                        <p:tgtEl>
                                          <p:spTgt spid="5">
                                            <p:graphicEl>
                                              <a:dgm id="{5FB128CD-D842-48E6-A548-A57D9AD2D8A0}"/>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5">
                                            <p:graphicEl>
                                              <a:dgm id="{741F5264-3C5C-47B5-89F5-AC73941469D3}"/>
                                            </p:graphicEl>
                                          </p:spTgt>
                                        </p:tgtEl>
                                        <p:attrNameLst>
                                          <p:attrName>style.visibility</p:attrName>
                                        </p:attrNameLst>
                                      </p:cBhvr>
                                      <p:to>
                                        <p:strVal val="visible"/>
                                      </p:to>
                                    </p:set>
                                    <p:animEffect transition="in" filter="wipe(right)">
                                      <p:cBhvr>
                                        <p:cTn id="39" dur="500"/>
                                        <p:tgtEl>
                                          <p:spTgt spid="5">
                                            <p:graphicEl>
                                              <a:dgm id="{741F5264-3C5C-47B5-89F5-AC73941469D3}"/>
                                            </p:graphicEl>
                                          </p:spTgt>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5">
                                            <p:graphicEl>
                                              <a:dgm id="{B5BCA98A-D8C5-4EB3-A558-D169B4888D0B}"/>
                                            </p:graphicEl>
                                          </p:spTgt>
                                        </p:tgtEl>
                                        <p:attrNameLst>
                                          <p:attrName>style.visibility</p:attrName>
                                        </p:attrNameLst>
                                      </p:cBhvr>
                                      <p:to>
                                        <p:strVal val="visible"/>
                                      </p:to>
                                    </p:set>
                                    <p:animEffect transition="in" filter="wipe(right)">
                                      <p:cBhvr>
                                        <p:cTn id="42" dur="500"/>
                                        <p:tgtEl>
                                          <p:spTgt spid="5">
                                            <p:graphicEl>
                                              <a:dgm id="{B5BCA98A-D8C5-4EB3-A558-D169B4888D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err="1" smtClean="0">
                <a:solidFill>
                  <a:schemeClr val="accent1">
                    <a:lumMod val="75000"/>
                  </a:schemeClr>
                </a:solidFill>
                <a:effectLst>
                  <a:outerShdw blurRad="38100" dist="38100" dir="2700000" algn="tl">
                    <a:srgbClr val="000000">
                      <a:alpha val="43137"/>
                    </a:srgbClr>
                  </a:outerShdw>
                </a:effectLst>
              </a:rPr>
              <a:t>kwl</a:t>
            </a:r>
            <a:r>
              <a:rPr lang="ar-SA" altLang="en-US" b="1" dirty="0" smtClean="0">
                <a:solidFill>
                  <a:schemeClr val="accent1">
                    <a:lumMod val="75000"/>
                  </a:schemeClr>
                </a:solidFill>
                <a:effectLst>
                  <a:outerShdw blurRad="38100" dist="38100" dir="2700000" algn="tl">
                    <a:srgbClr val="000000">
                      <a:alpha val="43137"/>
                    </a:srgbClr>
                  </a:outerShdw>
                </a:effectLst>
              </a:rPr>
              <a:t>2- مفهوم استراتيجية</a:t>
            </a:r>
            <a:endParaRPr lang="en-US" dirty="0"/>
          </a:p>
        </p:txBody>
      </p:sp>
      <p:sp>
        <p:nvSpPr>
          <p:cNvPr id="3" name="Content Placeholder 2"/>
          <p:cNvSpPr>
            <a:spLocks noGrp="1"/>
          </p:cNvSpPr>
          <p:nvPr>
            <p:ph idx="1"/>
          </p:nvPr>
        </p:nvSpPr>
        <p:spPr/>
        <p:txBody>
          <a:bodyPr/>
          <a:lstStyle/>
          <a:p>
            <a:pPr algn="r" rtl="1">
              <a:buClr>
                <a:schemeClr val="accent1">
                  <a:lumMod val="75000"/>
                </a:schemeClr>
              </a:buClr>
              <a:defRPr/>
            </a:pPr>
            <a:r>
              <a:rPr lang="ar-SA" b="1" dirty="0">
                <a:effectLst>
                  <a:outerShdw blurRad="38100" dist="38100" dir="2700000" algn="tl">
                    <a:srgbClr val="000000">
                      <a:alpha val="43137"/>
                    </a:srgbClr>
                  </a:outerShdw>
                </a:effectLst>
              </a:rPr>
              <a:t>تستند هذه الاستراتيجية على نظرية المخططات العقلية أو الأطر المعرفية ، تلك النظرية التي تستند في بعض جوانبها على أفكار بياجيه في النمو العقلي المعرفي، وعلى أن الفرد يمتلك معلومات ومعارف سابقة، وهذه المعارف تساعد في اكتساب المعلومات الجديدة، التي سرعان ما تندمج في البنية المعرفية للفرد في شكل مخططات عقلية مصنفة حسب المجالات المعرفية المختلفة.</a:t>
            </a:r>
          </a:p>
          <a:p>
            <a:pPr marL="0" indent="0" algn="r" rtl="1">
              <a:buClr>
                <a:schemeClr val="accent1">
                  <a:lumMod val="75000"/>
                </a:schemeClr>
              </a:buClr>
              <a:buNone/>
              <a:defRPr/>
            </a:pPr>
            <a:endParaRPr lang="ar-EG" b="1" dirty="0">
              <a:effectLst>
                <a:outerShdw blurRad="38100" dist="38100" dir="2700000" algn="tl">
                  <a:srgbClr val="000000">
                    <a:alpha val="43137"/>
                  </a:srgbClr>
                </a:outerShdw>
              </a:effectLst>
            </a:endParaRPr>
          </a:p>
          <a:p>
            <a:pPr algn="r"/>
            <a:endParaRPr lang="en-US" dirty="0"/>
          </a:p>
        </p:txBody>
      </p:sp>
    </p:spTree>
    <p:extLst>
      <p:ext uri="{BB962C8B-B14F-4D97-AF65-F5344CB8AC3E}">
        <p14:creationId xmlns:p14="http://schemas.microsoft.com/office/powerpoint/2010/main" val="208970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kwl</a:t>
            </a:r>
            <a:endParaRPr lang="en-US" dirty="0"/>
          </a:p>
        </p:txBody>
      </p:sp>
      <p:sp>
        <p:nvSpPr>
          <p:cNvPr id="3" name="Content Placeholder 2"/>
          <p:cNvSpPr>
            <a:spLocks noGrp="1"/>
          </p:cNvSpPr>
          <p:nvPr>
            <p:ph idx="1"/>
          </p:nvPr>
        </p:nvSpPr>
        <p:spPr/>
        <p:txBody>
          <a:bodyPr/>
          <a:lstStyle/>
          <a:p>
            <a:pPr marL="0" indent="0" algn="r">
              <a:buNone/>
            </a:pPr>
            <a:r>
              <a:rPr lang="ar-EG" b="1" dirty="0" smtClean="0">
                <a:solidFill>
                  <a:prstClr val="black"/>
                </a:solidFill>
                <a:effectLst>
                  <a:outerShdw blurRad="38100" dist="38100" dir="2700000" algn="tl">
                    <a:srgbClr val="000000">
                      <a:alpha val="43137"/>
                    </a:srgbClr>
                  </a:outerShdw>
                </a:effectLst>
              </a:rPr>
              <a:t>    </a:t>
            </a:r>
            <a:r>
              <a:rPr lang="ar-SA" b="1" dirty="0" smtClean="0">
                <a:solidFill>
                  <a:prstClr val="black"/>
                </a:solidFill>
                <a:effectLst>
                  <a:outerShdw blurRad="38100" dist="38100" dir="2700000" algn="tl">
                    <a:srgbClr val="000000">
                      <a:alpha val="43137"/>
                    </a:srgbClr>
                  </a:outerShdw>
                </a:effectLst>
              </a:rPr>
              <a:t>وتعرف ا</a:t>
            </a:r>
            <a:r>
              <a:rPr lang="ar-EG" b="1" dirty="0" smtClean="0">
                <a:solidFill>
                  <a:prstClr val="black"/>
                </a:solidFill>
                <a:effectLst>
                  <a:outerShdw blurRad="38100" dist="38100" dir="2700000" algn="tl">
                    <a:srgbClr val="000000">
                      <a:alpha val="43137"/>
                    </a:srgbClr>
                  </a:outerShdw>
                </a:effectLst>
              </a:rPr>
              <a:t>لا</a:t>
            </a:r>
            <a:r>
              <a:rPr lang="ar-SA" b="1" dirty="0" smtClean="0">
                <a:solidFill>
                  <a:prstClr val="black"/>
                </a:solidFill>
                <a:effectLst>
                  <a:outerShdw blurRad="38100" dist="38100" dir="2700000" algn="tl">
                    <a:srgbClr val="000000">
                      <a:alpha val="43137"/>
                    </a:srgbClr>
                  </a:outerShdw>
                </a:effectLst>
              </a:rPr>
              <a:t>ستراتيجية بأنها </a:t>
            </a:r>
            <a:r>
              <a:rPr lang="ar-SA" b="1" dirty="0">
                <a:solidFill>
                  <a:prstClr val="black"/>
                </a:solidFill>
                <a:effectLst>
                  <a:outerShdw blurRad="38100" dist="38100" dir="2700000" algn="tl">
                    <a:srgbClr val="000000">
                      <a:alpha val="43137"/>
                    </a:srgbClr>
                  </a:outerShdw>
                </a:effectLst>
              </a:rPr>
              <a:t>مجموعة من الإجراءات الذهنية والأدائية التي تتمركز حول الطالب، حيث توظف عند أدائه لمهمة لغوية، وهذه الإجراءات تسير في مراحل ثلاث هى: مرحلة ما قبل التعلم وفيها يحدد الطلاب معلوماتهم السابقة عن الموضوع، المرحلة الثانية هي مرحلة التعلم وفيها يحدد الطالب المعلومات التي يريد تعلمها، والمرحلة الثالثة بعد التعلم، وفيها يحدد الطالب ماذا تعلم بالفعل.</a:t>
            </a:r>
          </a:p>
          <a:p>
            <a:pPr marL="0" indent="0" algn="r">
              <a:buNone/>
            </a:pPr>
            <a:endParaRPr lang="en-US" dirty="0"/>
          </a:p>
        </p:txBody>
      </p:sp>
    </p:spTree>
    <p:extLst>
      <p:ext uri="{BB962C8B-B14F-4D97-AF65-F5344CB8AC3E}">
        <p14:creationId xmlns:p14="http://schemas.microsoft.com/office/powerpoint/2010/main" val="3794873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lumMod val="60000"/>
                    <a:lumOff val="40000"/>
                  </a:schemeClr>
                </a:solidFill>
                <a:effectLst>
                  <a:outerShdw blurRad="38100" dist="38100" dir="2700000" algn="tl">
                    <a:srgbClr val="000000">
                      <a:alpha val="43137"/>
                    </a:srgbClr>
                  </a:outerShdw>
                </a:effectLst>
              </a:rPr>
              <a:t>إجراءات استراتيجية </a:t>
            </a:r>
            <a:r>
              <a:rPr lang="en-US" b="1" dirty="0" err="1" smtClean="0">
                <a:solidFill>
                  <a:schemeClr val="accent5">
                    <a:lumMod val="60000"/>
                    <a:lumOff val="40000"/>
                  </a:schemeClr>
                </a:solidFill>
                <a:effectLst>
                  <a:outerShdw blurRad="38100" dist="38100" dir="2700000" algn="tl">
                    <a:srgbClr val="000000">
                      <a:alpha val="43137"/>
                    </a:srgbClr>
                  </a:outerShdw>
                </a:effectLst>
              </a:rPr>
              <a:t>kwl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5455314"/>
              </p:ext>
            </p:extLst>
          </p:nvPr>
        </p:nvGraphicFramePr>
        <p:xfrm>
          <a:off x="457200" y="1340768"/>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851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82428431"/>
              </p:ext>
            </p:extLst>
          </p:nvPr>
        </p:nvGraphicFramePr>
        <p:xfrm>
          <a:off x="457200" y="836712"/>
          <a:ext cx="8229600" cy="5289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052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BAF9EBCC-E1D7-4E9A-8859-C86358EA7DF4}"/>
                                            </p:graphicEl>
                                          </p:spTgt>
                                        </p:tgtEl>
                                        <p:attrNameLst>
                                          <p:attrName>style.visibility</p:attrName>
                                        </p:attrNameLst>
                                      </p:cBhvr>
                                      <p:to>
                                        <p:strVal val="visible"/>
                                      </p:to>
                                    </p:set>
                                    <p:animEffect transition="in" filter="wipe(right)">
                                      <p:cBhvr>
                                        <p:cTn id="7" dur="500"/>
                                        <p:tgtEl>
                                          <p:spTgt spid="4">
                                            <p:graphicEl>
                                              <a:dgm id="{BAF9EBCC-E1D7-4E9A-8859-C86358EA7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662C6539-9166-4380-8E82-3DA85E63DEBC}"/>
                                            </p:graphicEl>
                                          </p:spTgt>
                                        </p:tgtEl>
                                        <p:attrNameLst>
                                          <p:attrName>style.visibility</p:attrName>
                                        </p:attrNameLst>
                                      </p:cBhvr>
                                      <p:to>
                                        <p:strVal val="visible"/>
                                      </p:to>
                                    </p:set>
                                    <p:animEffect transition="in" filter="wipe(right)">
                                      <p:cBhvr>
                                        <p:cTn id="12" dur="500"/>
                                        <p:tgtEl>
                                          <p:spTgt spid="4">
                                            <p:graphicEl>
                                              <a:dgm id="{662C6539-9166-4380-8E82-3DA85E63DEB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B1A48C0A-98BA-43F2-9369-21E805351947}"/>
                                            </p:graphicEl>
                                          </p:spTgt>
                                        </p:tgtEl>
                                        <p:attrNameLst>
                                          <p:attrName>style.visibility</p:attrName>
                                        </p:attrNameLst>
                                      </p:cBhvr>
                                      <p:to>
                                        <p:strVal val="visible"/>
                                      </p:to>
                                    </p:set>
                                    <p:animEffect transition="in" filter="wipe(right)">
                                      <p:cBhvr>
                                        <p:cTn id="17" dur="500"/>
                                        <p:tgtEl>
                                          <p:spTgt spid="4">
                                            <p:graphicEl>
                                              <a:dgm id="{B1A48C0A-98BA-43F2-9369-21E8053519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en-US" b="1" dirty="0" smtClean="0">
                <a:ln>
                  <a:noFill/>
                </a:ln>
                <a:solidFill>
                  <a:schemeClr val="tx2"/>
                </a:solidFill>
              </a:rPr>
              <a:t>نشاط</a:t>
            </a:r>
            <a:endParaRPr lang="en-US" dirty="0"/>
          </a:p>
        </p:txBody>
      </p:sp>
      <p:sp>
        <p:nvSpPr>
          <p:cNvPr id="4" name="Rounded Rectangle 3"/>
          <p:cNvSpPr/>
          <p:nvPr/>
        </p:nvSpPr>
        <p:spPr>
          <a:xfrm>
            <a:off x="755576" y="1556792"/>
            <a:ext cx="7488832" cy="3528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55576" y="1600201"/>
            <a:ext cx="7632848" cy="3484984"/>
          </a:xfrm>
        </p:spPr>
        <p:txBody>
          <a:bodyPr>
            <a:normAutofit lnSpcReduction="10000"/>
          </a:bodyPr>
          <a:lstStyle/>
          <a:p>
            <a:pPr algn="ctr" defTabSz="2622550" rtl="1">
              <a:lnSpc>
                <a:spcPct val="90000"/>
              </a:lnSpc>
              <a:spcBef>
                <a:spcPts val="0"/>
              </a:spcBef>
              <a:spcAft>
                <a:spcPct val="35000"/>
              </a:spcAft>
              <a:buFontTx/>
              <a:buChar char="-"/>
              <a:defRPr/>
            </a:pPr>
            <a:endParaRPr lang="ar-EG" sz="4800" b="1" dirty="0" smtClean="0"/>
          </a:p>
          <a:p>
            <a:pPr algn="ctr" defTabSz="2622550" rtl="1">
              <a:lnSpc>
                <a:spcPct val="90000"/>
              </a:lnSpc>
              <a:spcBef>
                <a:spcPts val="0"/>
              </a:spcBef>
              <a:spcAft>
                <a:spcPct val="35000"/>
              </a:spcAft>
              <a:buFontTx/>
              <a:buChar char="-"/>
              <a:defRPr/>
            </a:pPr>
            <a:r>
              <a:rPr lang="ar-SA" sz="4800" b="1" dirty="0" smtClean="0"/>
              <a:t>قم </a:t>
            </a:r>
            <a:r>
              <a:rPr lang="ar-SA" sz="4800" b="1" dirty="0"/>
              <a:t>بعمل درس تطبيقي في اللغة العربية</a:t>
            </a:r>
          </a:p>
          <a:p>
            <a:pPr algn="ctr" defTabSz="2622550" rtl="1">
              <a:lnSpc>
                <a:spcPct val="90000"/>
              </a:lnSpc>
              <a:spcBef>
                <a:spcPts val="0"/>
              </a:spcBef>
              <a:spcAft>
                <a:spcPct val="35000"/>
              </a:spcAft>
              <a:defRPr/>
            </a:pPr>
            <a:r>
              <a:rPr lang="ar-SA" sz="4800" b="1" dirty="0"/>
              <a:t>باستخدام إجراءات استراتيجية </a:t>
            </a:r>
            <a:r>
              <a:rPr lang="en-US" sz="4800" b="1" dirty="0" err="1"/>
              <a:t>kwl</a:t>
            </a:r>
            <a:r>
              <a:rPr lang="en-US" sz="4800" b="1" dirty="0"/>
              <a:t> </a:t>
            </a:r>
            <a:r>
              <a:rPr lang="ar-SA" sz="4800" b="1" dirty="0"/>
              <a:t> </a:t>
            </a:r>
            <a:endParaRPr lang="ar-EG" sz="4800" b="1" dirty="0"/>
          </a:p>
          <a:p>
            <a:pPr algn="r"/>
            <a:endParaRPr lang="en-US" dirty="0"/>
          </a:p>
        </p:txBody>
      </p:sp>
    </p:spTree>
    <p:extLst>
      <p:ext uri="{BB962C8B-B14F-4D97-AF65-F5344CB8AC3E}">
        <p14:creationId xmlns:p14="http://schemas.microsoft.com/office/powerpoint/2010/main" val="394217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tx2"/>
                </a:solidFill>
              </a:rPr>
              <a:t>استراتيجية العصف الذهني</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878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B607649F-E0A8-4B9D-8C3B-9D491C3C2D0F}"/>
                                            </p:graphicEl>
                                          </p:spTgt>
                                        </p:tgtEl>
                                        <p:attrNameLst>
                                          <p:attrName>style.visibility</p:attrName>
                                        </p:attrNameLst>
                                      </p:cBhvr>
                                      <p:to>
                                        <p:strVal val="visible"/>
                                      </p:to>
                                    </p:set>
                                    <p:animEffect transition="in" filter="wipe(right)">
                                      <p:cBhvr>
                                        <p:cTn id="7" dur="500"/>
                                        <p:tgtEl>
                                          <p:spTgt spid="4">
                                            <p:graphicEl>
                                              <a:dgm id="{B607649F-E0A8-4B9D-8C3B-9D491C3C2D0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310CCA27-2646-4272-AEC8-E0836999D639}"/>
                                            </p:graphicEl>
                                          </p:spTgt>
                                        </p:tgtEl>
                                        <p:attrNameLst>
                                          <p:attrName>style.visibility</p:attrName>
                                        </p:attrNameLst>
                                      </p:cBhvr>
                                      <p:to>
                                        <p:strVal val="visible"/>
                                      </p:to>
                                    </p:set>
                                    <p:animEffect transition="in" filter="wipe(right)">
                                      <p:cBhvr>
                                        <p:cTn id="12" dur="500"/>
                                        <p:tgtEl>
                                          <p:spTgt spid="4">
                                            <p:graphicEl>
                                              <a:dgm id="{310CCA27-2646-4272-AEC8-E0836999D6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628</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جامعة بنها كلية التربية قسم المناهج وطرق التدريس وتكنولوجيا التعليم</vt:lpstr>
      <vt:lpstr>ما تم دراسته في المحاضرة السابقة </vt:lpstr>
      <vt:lpstr>PowerPoint Presentation</vt:lpstr>
      <vt:lpstr>kwl2- مفهوم استراتيجية</vt:lpstr>
      <vt:lpstr>kwl</vt:lpstr>
      <vt:lpstr>إجراءات استراتيجية kwl</vt:lpstr>
      <vt:lpstr>PowerPoint Presentation</vt:lpstr>
      <vt:lpstr>نشاط</vt:lpstr>
      <vt:lpstr>استراتيجية العصف الذهني</vt:lpstr>
      <vt:lpstr>مفهوم استراتيجية العصف الذهني</vt:lpstr>
      <vt:lpstr>إجراءات استراتيجية العصف الذهني</vt:lpstr>
      <vt:lpstr>PowerPoint Presentation</vt:lpstr>
      <vt:lpstr>نشاط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3</cp:revision>
  <dcterms:created xsi:type="dcterms:W3CDTF">2020-03-18T08:35:34Z</dcterms:created>
  <dcterms:modified xsi:type="dcterms:W3CDTF">2020-03-18T09:02:01Z</dcterms:modified>
</cp:coreProperties>
</file>